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Override1.xml" ContentType="application/vnd.openxmlformats-officedocument.themeOverr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731" r:id="rId2"/>
    <p:sldMasterId id="2147483732" r:id="rId3"/>
    <p:sldMasterId id="2147483733" r:id="rId4"/>
    <p:sldMasterId id="2147483734" r:id="rId5"/>
  </p:sldMasterIdLst>
  <p:notesMasterIdLst>
    <p:notesMasterId r:id="rId34"/>
  </p:notesMasterIdLst>
  <p:handoutMasterIdLst>
    <p:handoutMasterId r:id="rId35"/>
  </p:handoutMasterIdLst>
  <p:sldIdLst>
    <p:sldId id="256" r:id="rId6"/>
    <p:sldId id="434" r:id="rId7"/>
    <p:sldId id="461" r:id="rId8"/>
    <p:sldId id="457" r:id="rId9"/>
    <p:sldId id="435" r:id="rId10"/>
    <p:sldId id="458" r:id="rId11"/>
    <p:sldId id="476" r:id="rId12"/>
    <p:sldId id="438" r:id="rId13"/>
    <p:sldId id="466" r:id="rId14"/>
    <p:sldId id="464" r:id="rId15"/>
    <p:sldId id="473" r:id="rId16"/>
    <p:sldId id="474" r:id="rId17"/>
    <p:sldId id="465" r:id="rId18"/>
    <p:sldId id="467" r:id="rId19"/>
    <p:sldId id="475" r:id="rId20"/>
    <p:sldId id="468" r:id="rId21"/>
    <p:sldId id="439" r:id="rId22"/>
    <p:sldId id="440" r:id="rId23"/>
    <p:sldId id="459" r:id="rId24"/>
    <p:sldId id="441" r:id="rId25"/>
    <p:sldId id="469" r:id="rId26"/>
    <p:sldId id="462" r:id="rId27"/>
    <p:sldId id="460" r:id="rId28"/>
    <p:sldId id="470" r:id="rId29"/>
    <p:sldId id="472" r:id="rId30"/>
    <p:sldId id="471" r:id="rId31"/>
    <p:sldId id="442" r:id="rId32"/>
    <p:sldId id="430" r:id="rId33"/>
  </p:sldIdLst>
  <p:sldSz cx="9144000" cy="6858000" type="screen4x3"/>
  <p:notesSz cx="9926638" cy="6797675"/>
  <p:defaultTextStyle>
    <a:defPPr>
      <a:defRPr lang="de-DE"/>
    </a:defPPr>
    <a:lvl1pPr algn="l" rtl="0" fontAlgn="base">
      <a:spcBef>
        <a:spcPct val="0"/>
      </a:spcBef>
      <a:spcAft>
        <a:spcPct val="0"/>
      </a:spcAft>
      <a:defRPr sz="2400" kern="1200">
        <a:solidFill>
          <a:schemeClr val="tx1"/>
        </a:solidFill>
        <a:latin typeface="Arial" pitchFamily="34" charset="0"/>
        <a:ea typeface="ヒラギノ角ゴ Pro W3"/>
        <a:cs typeface="ヒラギノ角ゴ Pro W3"/>
      </a:defRPr>
    </a:lvl1pPr>
    <a:lvl2pPr marL="4572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2pPr>
    <a:lvl3pPr marL="9144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3pPr>
    <a:lvl4pPr marL="13716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4pPr>
    <a:lvl5pPr marL="18288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5pPr>
    <a:lvl6pPr marL="2286000" algn="l" defTabSz="914400" rtl="0" eaLnBrk="1" latinLnBrk="0" hangingPunct="1">
      <a:defRPr sz="2400" kern="1200">
        <a:solidFill>
          <a:schemeClr val="tx1"/>
        </a:solidFill>
        <a:latin typeface="Arial" pitchFamily="34" charset="0"/>
        <a:ea typeface="ヒラギノ角ゴ Pro W3"/>
        <a:cs typeface="ヒラギノ角ゴ Pro W3"/>
      </a:defRPr>
    </a:lvl6pPr>
    <a:lvl7pPr marL="2743200" algn="l" defTabSz="914400" rtl="0" eaLnBrk="1" latinLnBrk="0" hangingPunct="1">
      <a:defRPr sz="2400" kern="1200">
        <a:solidFill>
          <a:schemeClr val="tx1"/>
        </a:solidFill>
        <a:latin typeface="Arial" pitchFamily="34" charset="0"/>
        <a:ea typeface="ヒラギノ角ゴ Pro W3"/>
        <a:cs typeface="ヒラギノ角ゴ Pro W3"/>
      </a:defRPr>
    </a:lvl7pPr>
    <a:lvl8pPr marL="3200400" algn="l" defTabSz="914400" rtl="0" eaLnBrk="1" latinLnBrk="0" hangingPunct="1">
      <a:defRPr sz="2400" kern="1200">
        <a:solidFill>
          <a:schemeClr val="tx1"/>
        </a:solidFill>
        <a:latin typeface="Arial" pitchFamily="34" charset="0"/>
        <a:ea typeface="ヒラギノ角ゴ Pro W3"/>
        <a:cs typeface="ヒラギノ角ゴ Pro W3"/>
      </a:defRPr>
    </a:lvl8pPr>
    <a:lvl9pPr marL="3657600" algn="l" defTabSz="914400" rtl="0" eaLnBrk="1" latinLnBrk="0" hangingPunct="1">
      <a:defRPr sz="2400" kern="1200">
        <a:solidFill>
          <a:schemeClr val="tx1"/>
        </a:solidFill>
        <a:latin typeface="Arial" pitchFamily="34" charset="0"/>
        <a:ea typeface="ヒラギノ角ゴ Pro W3"/>
        <a:cs typeface="ヒラギノ角ゴ Pro W3"/>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Helle Formatvorlage 3 - Akz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0" autoAdjust="0"/>
    <p:restoredTop sz="94660"/>
  </p:normalViewPr>
  <p:slideViewPr>
    <p:cSldViewPr>
      <p:cViewPr varScale="1">
        <p:scale>
          <a:sx n="70" d="100"/>
          <a:sy n="70" d="100"/>
        </p:scale>
        <p:origin x="1088" y="60"/>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4301543" cy="339884"/>
          </a:xfrm>
          <a:prstGeom prst="rect">
            <a:avLst/>
          </a:prstGeom>
        </p:spPr>
        <p:txBody>
          <a:bodyPr vert="horz" lIns="91440" tIns="45720" rIns="91440" bIns="45720" rtlCol="0"/>
          <a:lstStyle>
            <a:lvl1pPr algn="l">
              <a:defRPr sz="1200"/>
            </a:lvl1pPr>
          </a:lstStyle>
          <a:p>
            <a:pPr>
              <a:defRPr/>
            </a:pPr>
            <a:endParaRPr lang="de-DE"/>
          </a:p>
        </p:txBody>
      </p:sp>
      <p:sp>
        <p:nvSpPr>
          <p:cNvPr id="3" name="Datumsplatzhalter 2"/>
          <p:cNvSpPr>
            <a:spLocks noGrp="1"/>
          </p:cNvSpPr>
          <p:nvPr>
            <p:ph type="dt" sz="quarter" idx="1"/>
          </p:nvPr>
        </p:nvSpPr>
        <p:spPr>
          <a:xfrm>
            <a:off x="5622799" y="0"/>
            <a:ext cx="4301543" cy="339884"/>
          </a:xfrm>
          <a:prstGeom prst="rect">
            <a:avLst/>
          </a:prstGeom>
        </p:spPr>
        <p:txBody>
          <a:bodyPr vert="horz" lIns="91440" tIns="45720" rIns="91440" bIns="45720" rtlCol="0"/>
          <a:lstStyle>
            <a:lvl1pPr algn="r">
              <a:defRPr sz="1200"/>
            </a:lvl1pPr>
          </a:lstStyle>
          <a:p>
            <a:pPr>
              <a:defRPr/>
            </a:pPr>
            <a:fld id="{DE6F3667-5858-45C6-8DDF-C28C61BF8454}" type="datetimeFigureOut">
              <a:rPr lang="de-DE"/>
              <a:pPr>
                <a:defRPr/>
              </a:pPr>
              <a:t>09.07.2024</a:t>
            </a:fld>
            <a:endParaRPr lang="de-DE"/>
          </a:p>
        </p:txBody>
      </p:sp>
      <p:sp>
        <p:nvSpPr>
          <p:cNvPr id="4" name="Fußzeilenplatzhalter 3"/>
          <p:cNvSpPr>
            <a:spLocks noGrp="1"/>
          </p:cNvSpPr>
          <p:nvPr>
            <p:ph type="ftr" sz="quarter" idx="2"/>
          </p:nvPr>
        </p:nvSpPr>
        <p:spPr>
          <a:xfrm>
            <a:off x="1" y="6456611"/>
            <a:ext cx="4301543" cy="339884"/>
          </a:xfrm>
          <a:prstGeom prst="rect">
            <a:avLst/>
          </a:prstGeom>
        </p:spPr>
        <p:txBody>
          <a:bodyPr vert="horz" lIns="91440" tIns="45720" rIns="91440" bIns="45720" rtlCol="0" anchor="b"/>
          <a:lstStyle>
            <a:lvl1pPr algn="l">
              <a:defRPr sz="1200"/>
            </a:lvl1pPr>
          </a:lstStyle>
          <a:p>
            <a:pPr>
              <a:defRPr/>
            </a:pPr>
            <a:endParaRPr lang="de-DE"/>
          </a:p>
        </p:txBody>
      </p:sp>
      <p:sp>
        <p:nvSpPr>
          <p:cNvPr id="5" name="Foliennummernplatzhalter 4"/>
          <p:cNvSpPr>
            <a:spLocks noGrp="1"/>
          </p:cNvSpPr>
          <p:nvPr>
            <p:ph type="sldNum" sz="quarter" idx="3"/>
          </p:nvPr>
        </p:nvSpPr>
        <p:spPr>
          <a:xfrm>
            <a:off x="5622799" y="6456611"/>
            <a:ext cx="4301543" cy="339884"/>
          </a:xfrm>
          <a:prstGeom prst="rect">
            <a:avLst/>
          </a:prstGeom>
        </p:spPr>
        <p:txBody>
          <a:bodyPr vert="horz" lIns="91440" tIns="45720" rIns="91440" bIns="45720" rtlCol="0" anchor="b"/>
          <a:lstStyle>
            <a:lvl1pPr algn="r">
              <a:defRPr sz="1200"/>
            </a:lvl1pPr>
          </a:lstStyle>
          <a:p>
            <a:pPr>
              <a:defRPr/>
            </a:pPr>
            <a:fld id="{0B004A73-8242-4A06-B2BF-27BA63505F14}" type="slidenum">
              <a:rPr lang="de-DE"/>
              <a:pPr>
                <a:defRPr/>
              </a:pPr>
              <a:t>‹Nr.›</a:t>
            </a:fld>
            <a:endParaRPr 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4301543" cy="339884"/>
          </a:xfrm>
          <a:prstGeom prst="rect">
            <a:avLst/>
          </a:prstGeom>
        </p:spPr>
        <p:txBody>
          <a:bodyPr vert="horz" lIns="91440" tIns="45720" rIns="91440" bIns="45720" rtlCol="0"/>
          <a:lstStyle>
            <a:lvl1pPr algn="l">
              <a:defRPr sz="1200"/>
            </a:lvl1pPr>
          </a:lstStyle>
          <a:p>
            <a:pPr>
              <a:defRPr/>
            </a:pPr>
            <a:endParaRPr lang="de-DE"/>
          </a:p>
        </p:txBody>
      </p:sp>
      <p:sp>
        <p:nvSpPr>
          <p:cNvPr id="3" name="Datumsplatzhalter 2"/>
          <p:cNvSpPr>
            <a:spLocks noGrp="1"/>
          </p:cNvSpPr>
          <p:nvPr>
            <p:ph type="dt" idx="1"/>
          </p:nvPr>
        </p:nvSpPr>
        <p:spPr>
          <a:xfrm>
            <a:off x="5622799" y="0"/>
            <a:ext cx="4301543" cy="339884"/>
          </a:xfrm>
          <a:prstGeom prst="rect">
            <a:avLst/>
          </a:prstGeom>
        </p:spPr>
        <p:txBody>
          <a:bodyPr vert="horz" lIns="91440" tIns="45720" rIns="91440" bIns="45720" rtlCol="0"/>
          <a:lstStyle>
            <a:lvl1pPr algn="r">
              <a:defRPr sz="1200"/>
            </a:lvl1pPr>
          </a:lstStyle>
          <a:p>
            <a:pPr>
              <a:defRPr/>
            </a:pPr>
            <a:fld id="{9DBC5A09-DD3B-4026-99EE-E8733244D6FB}" type="datetimeFigureOut">
              <a:rPr lang="de-DE"/>
              <a:pPr>
                <a:defRPr/>
              </a:pPr>
              <a:t>09.07.2024</a:t>
            </a:fld>
            <a:endParaRPr lang="de-DE"/>
          </a:p>
        </p:txBody>
      </p:sp>
      <p:sp>
        <p:nvSpPr>
          <p:cNvPr id="4" name="Folienbildplatzhalter 3"/>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a:xfrm>
            <a:off x="992665" y="3228896"/>
            <a:ext cx="7941310" cy="3058954"/>
          </a:xfrm>
          <a:prstGeom prst="rect">
            <a:avLst/>
          </a:prstGeom>
        </p:spPr>
        <p:txBody>
          <a:bodyPr vert="horz" lIns="91440" tIns="45720" rIns="91440" bIns="45720" rtlCol="0"/>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p:cNvSpPr>
            <a:spLocks noGrp="1"/>
          </p:cNvSpPr>
          <p:nvPr>
            <p:ph type="ftr" sz="quarter" idx="4"/>
          </p:nvPr>
        </p:nvSpPr>
        <p:spPr>
          <a:xfrm>
            <a:off x="1" y="6456611"/>
            <a:ext cx="4301543" cy="339884"/>
          </a:xfrm>
          <a:prstGeom prst="rect">
            <a:avLst/>
          </a:prstGeom>
        </p:spPr>
        <p:txBody>
          <a:bodyPr vert="horz" lIns="91440" tIns="45720" rIns="91440" bIns="45720" rtlCol="0" anchor="b"/>
          <a:lstStyle>
            <a:lvl1pPr algn="l">
              <a:defRPr sz="1200"/>
            </a:lvl1pPr>
          </a:lstStyle>
          <a:p>
            <a:pPr>
              <a:defRPr/>
            </a:pPr>
            <a:endParaRPr lang="de-DE"/>
          </a:p>
        </p:txBody>
      </p:sp>
      <p:sp>
        <p:nvSpPr>
          <p:cNvPr id="7" name="Foliennummernplatzhalter 6"/>
          <p:cNvSpPr>
            <a:spLocks noGrp="1"/>
          </p:cNvSpPr>
          <p:nvPr>
            <p:ph type="sldNum" sz="quarter" idx="5"/>
          </p:nvPr>
        </p:nvSpPr>
        <p:spPr>
          <a:xfrm>
            <a:off x="5622799" y="6456611"/>
            <a:ext cx="4301543" cy="339884"/>
          </a:xfrm>
          <a:prstGeom prst="rect">
            <a:avLst/>
          </a:prstGeom>
        </p:spPr>
        <p:txBody>
          <a:bodyPr vert="horz" lIns="91440" tIns="45720" rIns="91440" bIns="45720" rtlCol="0" anchor="b"/>
          <a:lstStyle>
            <a:lvl1pPr algn="r">
              <a:defRPr sz="1200"/>
            </a:lvl1pPr>
          </a:lstStyle>
          <a:p>
            <a:pPr>
              <a:defRPr/>
            </a:pPr>
            <a:fld id="{C4039307-8CFB-458B-9389-17087068BCB6}" type="slidenum">
              <a:rPr lang="de-DE"/>
              <a:pPr>
                <a:defRPr/>
              </a:pPr>
              <a:t>‹Nr.›</a:t>
            </a:fld>
            <a:endParaRPr lang="de-DE"/>
          </a:p>
        </p:txBody>
      </p:sp>
    </p:spTree>
    <p:extLst>
      <p:ext uri="{BB962C8B-B14F-4D97-AF65-F5344CB8AC3E}">
        <p14:creationId xmlns:p14="http://schemas.microsoft.com/office/powerpoint/2010/main" val="6373307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Rechteck 8"/>
          <p:cNvSpPr>
            <a:spLocks noChangeArrowheads="1"/>
          </p:cNvSpPr>
          <p:nvPr userDrawn="1"/>
        </p:nvSpPr>
        <p:spPr bwMode="auto">
          <a:xfrm>
            <a:off x="152400" y="2514600"/>
            <a:ext cx="8839200" cy="3200400"/>
          </a:xfrm>
          <a:prstGeom prst="rect">
            <a:avLst/>
          </a:prstGeom>
          <a:solidFill>
            <a:schemeClr val="bg2"/>
          </a:solidFill>
          <a:ln>
            <a:noFill/>
          </a:ln>
        </p:spPr>
        <p:txBody>
          <a:bodyPr lIns="147483" tIns="73742" rIns="147483" bIns="73742" anchor="ct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a:defRPr/>
            </a:pPr>
            <a:endParaRPr lang="de-DE" altLang="de-DE" sz="2900">
              <a:solidFill>
                <a:srgbClr val="FFFFFF"/>
              </a:solidFill>
              <a:latin typeface="Frutiger CE 45 Light"/>
            </a:endParaRPr>
          </a:p>
        </p:txBody>
      </p:sp>
      <p:sp>
        <p:nvSpPr>
          <p:cNvPr id="5" name="Rectangle 4"/>
          <p:cNvSpPr>
            <a:spLocks noChangeArrowheads="1"/>
          </p:cNvSpPr>
          <p:nvPr userDrawn="1"/>
        </p:nvSpPr>
        <p:spPr bwMode="auto">
          <a:xfrm>
            <a:off x="152400" y="152400"/>
            <a:ext cx="8839200" cy="2209800"/>
          </a:xfrm>
          <a:prstGeom prst="rect">
            <a:avLst/>
          </a:prstGeom>
          <a:solidFill>
            <a:schemeClr val="accent1"/>
          </a:solidFill>
          <a:ln>
            <a:noFill/>
          </a:ln>
        </p:spPr>
        <p:txBody>
          <a:bodyPr wrap="none" anchor="ct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de-DE" altLang="de-DE"/>
          </a:p>
        </p:txBody>
      </p:sp>
      <p:pic>
        <p:nvPicPr>
          <p:cNvPr id="6" name="Bild 7" descr="Klinikum_farbig.jpg"/>
          <p:cNvPicPr>
            <a:picLocks noChangeAspect="1"/>
          </p:cNvPicPr>
          <p:nvPr userDrawn="1"/>
        </p:nvPicPr>
        <p:blipFill>
          <a:blip r:embed="rId3"/>
          <a:srcRect/>
          <a:stretch>
            <a:fillRect/>
          </a:stretch>
        </p:blipFill>
        <p:spPr bwMode="auto">
          <a:xfrm>
            <a:off x="6900863" y="6048375"/>
            <a:ext cx="2090737" cy="720725"/>
          </a:xfrm>
          <a:prstGeom prst="rect">
            <a:avLst/>
          </a:prstGeom>
          <a:noFill/>
          <a:ln w="9525">
            <a:noFill/>
            <a:miter lim="800000"/>
            <a:headEnd/>
            <a:tailEnd/>
          </a:ln>
        </p:spPr>
      </p:pic>
      <p:pic>
        <p:nvPicPr>
          <p:cNvPr id="7" name="Bild 7" descr="StgtLogo_schwarz_HG.eps"/>
          <p:cNvPicPr>
            <a:picLocks noChangeAspect="1"/>
          </p:cNvPicPr>
          <p:nvPr userDrawn="1"/>
        </p:nvPicPr>
        <p:blipFill>
          <a:blip r:embed="rId4"/>
          <a:srcRect/>
          <a:stretch>
            <a:fillRect/>
          </a:stretch>
        </p:blipFill>
        <p:spPr bwMode="auto">
          <a:xfrm>
            <a:off x="52388" y="5867400"/>
            <a:ext cx="252412" cy="914400"/>
          </a:xfrm>
          <a:prstGeom prst="rect">
            <a:avLst/>
          </a:prstGeom>
          <a:noFill/>
          <a:ln w="9525">
            <a:noFill/>
            <a:miter lim="800000"/>
            <a:headEnd/>
            <a:tailEnd/>
          </a:ln>
        </p:spPr>
      </p:pic>
      <p:sp>
        <p:nvSpPr>
          <p:cNvPr id="4102" name="Rectangle 6"/>
          <p:cNvSpPr>
            <a:spLocks noGrp="1" noChangeArrowheads="1"/>
          </p:cNvSpPr>
          <p:nvPr>
            <p:ph type="ctrTitle"/>
          </p:nvPr>
        </p:nvSpPr>
        <p:spPr>
          <a:xfrm>
            <a:off x="304800" y="381000"/>
            <a:ext cx="7772400" cy="1143000"/>
          </a:xfrm>
        </p:spPr>
        <p:txBody>
          <a:bodyPr/>
          <a:lstStyle>
            <a:lvl1pPr>
              <a:defRPr sz="4400">
                <a:latin typeface="+mj-lt"/>
              </a:defRPr>
            </a:lvl1pPr>
          </a:lstStyle>
          <a:p>
            <a:r>
              <a:rPr lang="de-DE"/>
              <a:t>Titelmasterformat durch Klicken bearbeiten</a:t>
            </a:r>
            <a:endParaRPr lang="de-DE" dirty="0"/>
          </a:p>
        </p:txBody>
      </p:sp>
      <p:sp>
        <p:nvSpPr>
          <p:cNvPr id="4103" name="Rectangle 7"/>
          <p:cNvSpPr>
            <a:spLocks noGrp="1" noChangeArrowheads="1"/>
          </p:cNvSpPr>
          <p:nvPr>
            <p:ph type="subTitle" idx="1"/>
          </p:nvPr>
        </p:nvSpPr>
        <p:spPr>
          <a:xfrm>
            <a:off x="304800" y="2667000"/>
            <a:ext cx="6400800" cy="1752600"/>
          </a:xfrm>
        </p:spPr>
        <p:txBody>
          <a:bodyPr/>
          <a:lstStyle>
            <a:lvl1pPr marL="0" indent="0">
              <a:buFontTx/>
              <a:buNone/>
              <a:defRPr>
                <a:solidFill>
                  <a:schemeClr val="tx1"/>
                </a:solidFill>
                <a:latin typeface="+mj-lt"/>
              </a:defRPr>
            </a:lvl1pPr>
          </a:lstStyle>
          <a:p>
            <a:r>
              <a:rPr lang="de-DE"/>
              <a:t>Formatvorlage des Untertitelmasters durch Klicken bearbeiten</a:t>
            </a:r>
            <a:endParaRPr lang="de-DE"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13"/>
          <p:cNvSpPr>
            <a:spLocks noGrp="1" noChangeArrowheads="1"/>
          </p:cNvSpPr>
          <p:nvPr>
            <p:ph type="dt" sz="half" idx="10"/>
          </p:nvPr>
        </p:nvSpPr>
        <p:spPr>
          <a:ln/>
        </p:spPr>
        <p:txBody>
          <a:bodyPr/>
          <a:lstStyle>
            <a:lvl1pPr>
              <a:defRPr/>
            </a:lvl1pPr>
          </a:lstStyle>
          <a:p>
            <a:pPr>
              <a:defRPr/>
            </a:pPr>
            <a:fld id="{099C0C3A-83F5-4B1E-8CFF-2957CACBB7E2}" type="datetime1">
              <a:rPr lang="de-DE"/>
              <a:pPr>
                <a:defRPr/>
              </a:pPr>
              <a:t>09.07.2024</a:t>
            </a:fld>
            <a:endParaRPr lang="de-DE"/>
          </a:p>
        </p:txBody>
      </p:sp>
      <p:sp>
        <p:nvSpPr>
          <p:cNvPr id="8" name="Rectangle 14"/>
          <p:cNvSpPr>
            <a:spLocks noGrp="1" noChangeArrowheads="1"/>
          </p:cNvSpPr>
          <p:nvPr>
            <p:ph type="ftr" sz="quarter" idx="11"/>
          </p:nvPr>
        </p:nvSpPr>
        <p:spPr>
          <a:ln/>
        </p:spPr>
        <p:txBody>
          <a:bodyPr/>
          <a:lstStyle>
            <a:lvl1pPr>
              <a:defRPr/>
            </a:lvl1pPr>
          </a:lstStyle>
          <a:p>
            <a:pPr>
              <a:defRPr/>
            </a:pPr>
            <a:r>
              <a:rPr lang="de-DE"/>
              <a:t>Prof. Dr. Vorname Nachname Themennennung</a:t>
            </a:r>
          </a:p>
        </p:txBody>
      </p:sp>
      <p:sp>
        <p:nvSpPr>
          <p:cNvPr id="9" name="Rectangle 15"/>
          <p:cNvSpPr>
            <a:spLocks noGrp="1" noChangeArrowheads="1"/>
          </p:cNvSpPr>
          <p:nvPr>
            <p:ph type="sldNum" sz="quarter" idx="12"/>
          </p:nvPr>
        </p:nvSpPr>
        <p:spPr>
          <a:ln/>
        </p:spPr>
        <p:txBody>
          <a:bodyPr/>
          <a:lstStyle>
            <a:lvl1pPr>
              <a:defRPr/>
            </a:lvl1pPr>
          </a:lstStyle>
          <a:p>
            <a:pPr>
              <a:defRPr/>
            </a:pPr>
            <a:r>
              <a:rPr lang="de-DE"/>
              <a:t>Seite </a:t>
            </a:r>
            <a:fld id="{9CD1AAEC-D895-4D49-B0DD-3FF3564D50C4}" type="slidenum">
              <a:rPr lang="de-DE"/>
              <a:pPr>
                <a:defRPr/>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13"/>
          <p:cNvSpPr>
            <a:spLocks noGrp="1" noChangeArrowheads="1"/>
          </p:cNvSpPr>
          <p:nvPr>
            <p:ph type="dt" sz="half" idx="10"/>
          </p:nvPr>
        </p:nvSpPr>
        <p:spPr>
          <a:ln/>
        </p:spPr>
        <p:txBody>
          <a:bodyPr/>
          <a:lstStyle>
            <a:lvl1pPr>
              <a:defRPr/>
            </a:lvl1pPr>
          </a:lstStyle>
          <a:p>
            <a:pPr>
              <a:defRPr/>
            </a:pPr>
            <a:fld id="{FAFE3EED-D020-4797-8C3C-09EB4D810CC3}" type="datetime1">
              <a:rPr lang="de-DE"/>
              <a:pPr>
                <a:defRPr/>
              </a:pPr>
              <a:t>09.07.2024</a:t>
            </a:fld>
            <a:endParaRPr lang="de-DE"/>
          </a:p>
        </p:txBody>
      </p:sp>
      <p:sp>
        <p:nvSpPr>
          <p:cNvPr id="4" name="Rectangle 14"/>
          <p:cNvSpPr>
            <a:spLocks noGrp="1" noChangeArrowheads="1"/>
          </p:cNvSpPr>
          <p:nvPr>
            <p:ph type="ftr" sz="quarter" idx="11"/>
          </p:nvPr>
        </p:nvSpPr>
        <p:spPr>
          <a:ln/>
        </p:spPr>
        <p:txBody>
          <a:bodyPr/>
          <a:lstStyle>
            <a:lvl1pPr>
              <a:defRPr/>
            </a:lvl1pPr>
          </a:lstStyle>
          <a:p>
            <a:pPr>
              <a:defRPr/>
            </a:pPr>
            <a:r>
              <a:rPr lang="de-DE"/>
              <a:t>Prof. Dr. Vorname Nachname Themennennung</a:t>
            </a:r>
          </a:p>
        </p:txBody>
      </p:sp>
      <p:sp>
        <p:nvSpPr>
          <p:cNvPr id="5" name="Rectangle 15"/>
          <p:cNvSpPr>
            <a:spLocks noGrp="1" noChangeArrowheads="1"/>
          </p:cNvSpPr>
          <p:nvPr>
            <p:ph type="sldNum" sz="quarter" idx="12"/>
          </p:nvPr>
        </p:nvSpPr>
        <p:spPr>
          <a:ln/>
        </p:spPr>
        <p:txBody>
          <a:bodyPr/>
          <a:lstStyle>
            <a:lvl1pPr>
              <a:defRPr/>
            </a:lvl1pPr>
          </a:lstStyle>
          <a:p>
            <a:pPr>
              <a:defRPr/>
            </a:pPr>
            <a:r>
              <a:rPr lang="de-DE"/>
              <a:t>Seite </a:t>
            </a:r>
            <a:fld id="{E85B86F5-FE84-4D4E-8B15-63EB12ED8371}" type="slidenum">
              <a:rPr lang="de-DE"/>
              <a:pPr>
                <a:defRPr/>
              </a:pPr>
              <a:t>‹Nr.›</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fld id="{D709CF78-F965-46A5-B5D3-46A493BA5A6A}" type="datetime1">
              <a:rPr lang="de-DE"/>
              <a:pPr>
                <a:defRPr/>
              </a:pPr>
              <a:t>09.07.2024</a:t>
            </a:fld>
            <a:endParaRPr lang="de-DE"/>
          </a:p>
        </p:txBody>
      </p:sp>
      <p:sp>
        <p:nvSpPr>
          <p:cNvPr id="3" name="Rectangle 14"/>
          <p:cNvSpPr>
            <a:spLocks noGrp="1" noChangeArrowheads="1"/>
          </p:cNvSpPr>
          <p:nvPr>
            <p:ph type="ftr" sz="quarter" idx="11"/>
          </p:nvPr>
        </p:nvSpPr>
        <p:spPr>
          <a:ln/>
        </p:spPr>
        <p:txBody>
          <a:bodyPr/>
          <a:lstStyle>
            <a:lvl1pPr>
              <a:defRPr/>
            </a:lvl1pPr>
          </a:lstStyle>
          <a:p>
            <a:pPr>
              <a:defRPr/>
            </a:pPr>
            <a:r>
              <a:rPr lang="de-DE"/>
              <a:t>Prof. Dr. Vorname Nachname Themennennung</a:t>
            </a:r>
          </a:p>
        </p:txBody>
      </p:sp>
      <p:sp>
        <p:nvSpPr>
          <p:cNvPr id="4" name="Rectangle 15"/>
          <p:cNvSpPr>
            <a:spLocks noGrp="1" noChangeArrowheads="1"/>
          </p:cNvSpPr>
          <p:nvPr>
            <p:ph type="sldNum" sz="quarter" idx="12"/>
          </p:nvPr>
        </p:nvSpPr>
        <p:spPr>
          <a:ln/>
        </p:spPr>
        <p:txBody>
          <a:bodyPr/>
          <a:lstStyle>
            <a:lvl1pPr>
              <a:defRPr/>
            </a:lvl1pPr>
          </a:lstStyle>
          <a:p>
            <a:pPr>
              <a:defRPr/>
            </a:pPr>
            <a:r>
              <a:rPr lang="de-DE"/>
              <a:t>Seite </a:t>
            </a:r>
            <a:fld id="{C8CCD3E5-4B49-4D71-83CC-C033F70E8022}" type="slidenum">
              <a:rPr lang="de-DE"/>
              <a:pPr>
                <a:defRPr/>
              </a:pPr>
              <a:t>‹Nr.›</a:t>
            </a:fld>
            <a:endParaRPr lang="de-D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13"/>
          <p:cNvSpPr>
            <a:spLocks noGrp="1" noChangeArrowheads="1"/>
          </p:cNvSpPr>
          <p:nvPr>
            <p:ph type="dt" sz="half" idx="10"/>
          </p:nvPr>
        </p:nvSpPr>
        <p:spPr>
          <a:ln/>
        </p:spPr>
        <p:txBody>
          <a:bodyPr/>
          <a:lstStyle>
            <a:lvl1pPr>
              <a:defRPr/>
            </a:lvl1pPr>
          </a:lstStyle>
          <a:p>
            <a:pPr>
              <a:defRPr/>
            </a:pPr>
            <a:fld id="{A78EA7E7-1525-4743-A796-1898F84A3444}" type="datetime1">
              <a:rPr lang="de-DE"/>
              <a:pPr>
                <a:defRPr/>
              </a:pPr>
              <a:t>09.07.2024</a:t>
            </a:fld>
            <a:endParaRPr lang="de-DE"/>
          </a:p>
        </p:txBody>
      </p:sp>
      <p:sp>
        <p:nvSpPr>
          <p:cNvPr id="6" name="Rectangle 14"/>
          <p:cNvSpPr>
            <a:spLocks noGrp="1" noChangeArrowheads="1"/>
          </p:cNvSpPr>
          <p:nvPr>
            <p:ph type="ftr" sz="quarter" idx="11"/>
          </p:nvPr>
        </p:nvSpPr>
        <p:spPr>
          <a:ln/>
        </p:spPr>
        <p:txBody>
          <a:bodyPr/>
          <a:lstStyle>
            <a:lvl1pPr>
              <a:defRPr/>
            </a:lvl1pPr>
          </a:lstStyle>
          <a:p>
            <a:pPr>
              <a:defRPr/>
            </a:pPr>
            <a:r>
              <a:rPr lang="de-DE"/>
              <a:t>Prof. Dr. Vorname Nachname Themennennung</a:t>
            </a:r>
          </a:p>
        </p:txBody>
      </p:sp>
      <p:sp>
        <p:nvSpPr>
          <p:cNvPr id="7" name="Rectangle 15"/>
          <p:cNvSpPr>
            <a:spLocks noGrp="1" noChangeArrowheads="1"/>
          </p:cNvSpPr>
          <p:nvPr>
            <p:ph type="sldNum" sz="quarter" idx="12"/>
          </p:nvPr>
        </p:nvSpPr>
        <p:spPr>
          <a:ln/>
        </p:spPr>
        <p:txBody>
          <a:bodyPr/>
          <a:lstStyle>
            <a:lvl1pPr>
              <a:defRPr/>
            </a:lvl1pPr>
          </a:lstStyle>
          <a:p>
            <a:pPr>
              <a:defRPr/>
            </a:pPr>
            <a:r>
              <a:rPr lang="de-DE"/>
              <a:t>Seite </a:t>
            </a:r>
            <a:fld id="{46D86883-CD79-405B-8768-7AB0BBF469F5}" type="slidenum">
              <a:rPr lang="de-DE"/>
              <a:pPr>
                <a:defRPr/>
              </a:pPr>
              <a:t>‹Nr.›</a:t>
            </a:fld>
            <a:endParaRPr lang="de-D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13"/>
          <p:cNvSpPr>
            <a:spLocks noGrp="1" noChangeArrowheads="1"/>
          </p:cNvSpPr>
          <p:nvPr>
            <p:ph type="dt" sz="half" idx="10"/>
          </p:nvPr>
        </p:nvSpPr>
        <p:spPr>
          <a:ln/>
        </p:spPr>
        <p:txBody>
          <a:bodyPr/>
          <a:lstStyle>
            <a:lvl1pPr>
              <a:defRPr/>
            </a:lvl1pPr>
          </a:lstStyle>
          <a:p>
            <a:pPr>
              <a:defRPr/>
            </a:pPr>
            <a:fld id="{AD14B8B6-CE41-4B18-A4A4-43315F4699C7}" type="datetime1">
              <a:rPr lang="de-DE"/>
              <a:pPr>
                <a:defRPr/>
              </a:pPr>
              <a:t>09.07.2024</a:t>
            </a:fld>
            <a:endParaRPr lang="de-DE"/>
          </a:p>
        </p:txBody>
      </p:sp>
      <p:sp>
        <p:nvSpPr>
          <p:cNvPr id="6" name="Rectangle 14"/>
          <p:cNvSpPr>
            <a:spLocks noGrp="1" noChangeArrowheads="1"/>
          </p:cNvSpPr>
          <p:nvPr>
            <p:ph type="ftr" sz="quarter" idx="11"/>
          </p:nvPr>
        </p:nvSpPr>
        <p:spPr>
          <a:ln/>
        </p:spPr>
        <p:txBody>
          <a:bodyPr/>
          <a:lstStyle>
            <a:lvl1pPr>
              <a:defRPr/>
            </a:lvl1pPr>
          </a:lstStyle>
          <a:p>
            <a:pPr>
              <a:defRPr/>
            </a:pPr>
            <a:r>
              <a:rPr lang="de-DE"/>
              <a:t>Prof. Dr. Vorname Nachname Themennennung</a:t>
            </a:r>
          </a:p>
        </p:txBody>
      </p:sp>
      <p:sp>
        <p:nvSpPr>
          <p:cNvPr id="7" name="Rectangle 15"/>
          <p:cNvSpPr>
            <a:spLocks noGrp="1" noChangeArrowheads="1"/>
          </p:cNvSpPr>
          <p:nvPr>
            <p:ph type="sldNum" sz="quarter" idx="12"/>
          </p:nvPr>
        </p:nvSpPr>
        <p:spPr>
          <a:ln/>
        </p:spPr>
        <p:txBody>
          <a:bodyPr/>
          <a:lstStyle>
            <a:lvl1pPr>
              <a:defRPr/>
            </a:lvl1pPr>
          </a:lstStyle>
          <a:p>
            <a:pPr>
              <a:defRPr/>
            </a:pPr>
            <a:r>
              <a:rPr lang="de-DE"/>
              <a:t>Seite </a:t>
            </a:r>
            <a:fld id="{F2885FDE-AE1E-47ED-B017-EA8D224059D7}" type="slidenum">
              <a:rPr lang="de-DE"/>
              <a:pPr>
                <a:defRPr/>
              </a:pPr>
              <a:t>‹Nr.›</a:t>
            </a:fld>
            <a:endParaRPr lang="de-D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3"/>
          <p:cNvSpPr>
            <a:spLocks noGrp="1" noChangeArrowheads="1"/>
          </p:cNvSpPr>
          <p:nvPr>
            <p:ph type="dt" sz="half" idx="10"/>
          </p:nvPr>
        </p:nvSpPr>
        <p:spPr>
          <a:ln/>
        </p:spPr>
        <p:txBody>
          <a:bodyPr/>
          <a:lstStyle>
            <a:lvl1pPr>
              <a:defRPr/>
            </a:lvl1pPr>
          </a:lstStyle>
          <a:p>
            <a:pPr>
              <a:defRPr/>
            </a:pPr>
            <a:fld id="{B05D9A1F-AD13-4965-890F-E0EFC1841D3E}" type="datetime1">
              <a:rPr lang="de-DE"/>
              <a:pPr>
                <a:defRPr/>
              </a:pPr>
              <a:t>09.07.2024</a:t>
            </a:fld>
            <a:endParaRPr lang="de-DE"/>
          </a:p>
        </p:txBody>
      </p:sp>
      <p:sp>
        <p:nvSpPr>
          <p:cNvPr id="5" name="Rectangle 14"/>
          <p:cNvSpPr>
            <a:spLocks noGrp="1" noChangeArrowheads="1"/>
          </p:cNvSpPr>
          <p:nvPr>
            <p:ph type="ftr" sz="quarter" idx="11"/>
          </p:nvPr>
        </p:nvSpPr>
        <p:spPr>
          <a:ln/>
        </p:spPr>
        <p:txBody>
          <a:bodyPr/>
          <a:lstStyle>
            <a:lvl1pPr>
              <a:defRPr/>
            </a:lvl1pPr>
          </a:lstStyle>
          <a:p>
            <a:pPr>
              <a:defRPr/>
            </a:pPr>
            <a:r>
              <a:rPr lang="de-DE"/>
              <a:t>Prof. Dr. Vorname Nachname Themennennung</a:t>
            </a:r>
          </a:p>
        </p:txBody>
      </p:sp>
      <p:sp>
        <p:nvSpPr>
          <p:cNvPr id="6" name="Rectangle 15"/>
          <p:cNvSpPr>
            <a:spLocks noGrp="1" noChangeArrowheads="1"/>
          </p:cNvSpPr>
          <p:nvPr>
            <p:ph type="sldNum" sz="quarter" idx="12"/>
          </p:nvPr>
        </p:nvSpPr>
        <p:spPr>
          <a:ln/>
        </p:spPr>
        <p:txBody>
          <a:bodyPr/>
          <a:lstStyle>
            <a:lvl1pPr>
              <a:defRPr/>
            </a:lvl1pPr>
          </a:lstStyle>
          <a:p>
            <a:pPr>
              <a:defRPr/>
            </a:pPr>
            <a:r>
              <a:rPr lang="de-DE"/>
              <a:t>Seite </a:t>
            </a:r>
            <a:fld id="{E75E39AB-0AA9-40E9-853D-E79F290693D7}" type="slidenum">
              <a:rPr lang="de-DE"/>
              <a:pPr>
                <a:defRPr/>
              </a:pPr>
              <a:t>‹Nr.›</a:t>
            </a:fld>
            <a:endParaRPr lang="de-D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43700" y="304800"/>
            <a:ext cx="2095500" cy="518160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304800"/>
            <a:ext cx="6134100" cy="5181600"/>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3"/>
          <p:cNvSpPr>
            <a:spLocks noGrp="1" noChangeArrowheads="1"/>
          </p:cNvSpPr>
          <p:nvPr>
            <p:ph type="dt" sz="half" idx="10"/>
          </p:nvPr>
        </p:nvSpPr>
        <p:spPr>
          <a:ln/>
        </p:spPr>
        <p:txBody>
          <a:bodyPr/>
          <a:lstStyle>
            <a:lvl1pPr>
              <a:defRPr/>
            </a:lvl1pPr>
          </a:lstStyle>
          <a:p>
            <a:pPr>
              <a:defRPr/>
            </a:pPr>
            <a:fld id="{7D8FA9E5-8365-41D2-AB2A-BE94A23F01AE}" type="datetime1">
              <a:rPr lang="de-DE"/>
              <a:pPr>
                <a:defRPr/>
              </a:pPr>
              <a:t>09.07.2024</a:t>
            </a:fld>
            <a:endParaRPr lang="de-DE"/>
          </a:p>
        </p:txBody>
      </p:sp>
      <p:sp>
        <p:nvSpPr>
          <p:cNvPr id="5" name="Rectangle 14"/>
          <p:cNvSpPr>
            <a:spLocks noGrp="1" noChangeArrowheads="1"/>
          </p:cNvSpPr>
          <p:nvPr>
            <p:ph type="ftr" sz="quarter" idx="11"/>
          </p:nvPr>
        </p:nvSpPr>
        <p:spPr>
          <a:ln/>
        </p:spPr>
        <p:txBody>
          <a:bodyPr/>
          <a:lstStyle>
            <a:lvl1pPr>
              <a:defRPr/>
            </a:lvl1pPr>
          </a:lstStyle>
          <a:p>
            <a:pPr>
              <a:defRPr/>
            </a:pPr>
            <a:r>
              <a:rPr lang="de-DE"/>
              <a:t>Prof. Dr. Vorname Nachname Themennennung</a:t>
            </a:r>
          </a:p>
        </p:txBody>
      </p:sp>
      <p:sp>
        <p:nvSpPr>
          <p:cNvPr id="6" name="Rectangle 15"/>
          <p:cNvSpPr>
            <a:spLocks noGrp="1" noChangeArrowheads="1"/>
          </p:cNvSpPr>
          <p:nvPr>
            <p:ph type="sldNum" sz="quarter" idx="12"/>
          </p:nvPr>
        </p:nvSpPr>
        <p:spPr>
          <a:ln/>
        </p:spPr>
        <p:txBody>
          <a:bodyPr/>
          <a:lstStyle>
            <a:lvl1pPr>
              <a:defRPr/>
            </a:lvl1pPr>
          </a:lstStyle>
          <a:p>
            <a:pPr>
              <a:defRPr/>
            </a:pPr>
            <a:r>
              <a:rPr lang="de-DE"/>
              <a:t>Seite </a:t>
            </a:r>
            <a:fld id="{A0180C74-8B23-4505-AB6C-CA38656F9217}" type="slidenum">
              <a:rPr lang="de-DE"/>
              <a:pPr>
                <a:defRPr/>
              </a:pPr>
              <a:t>‹Nr.›</a:t>
            </a:fld>
            <a:endParaRPr lang="de-D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dgm">
  <p:cSld name="Titel und Diagramm oder Organigramm">
    <p:spTree>
      <p:nvGrpSpPr>
        <p:cNvPr id="1" name=""/>
        <p:cNvGrpSpPr/>
        <p:nvPr/>
      </p:nvGrpSpPr>
      <p:grpSpPr>
        <a:xfrm>
          <a:off x="0" y="0"/>
          <a:ext cx="0" cy="0"/>
          <a:chOff x="0" y="0"/>
          <a:chExt cx="0" cy="0"/>
        </a:xfrm>
      </p:grpSpPr>
      <p:sp>
        <p:nvSpPr>
          <p:cNvPr id="2" name="Titel 1"/>
          <p:cNvSpPr>
            <a:spLocks noGrp="1"/>
          </p:cNvSpPr>
          <p:nvPr>
            <p:ph type="title"/>
          </p:nvPr>
        </p:nvSpPr>
        <p:spPr>
          <a:xfrm>
            <a:off x="381000" y="990600"/>
            <a:ext cx="8305800" cy="1143000"/>
          </a:xfrm>
        </p:spPr>
        <p:txBody>
          <a:bodyPr/>
          <a:lstStyle/>
          <a:p>
            <a:r>
              <a:rPr lang="de-DE"/>
              <a:t>Titelmasterformat durch Klicken bearbeiten</a:t>
            </a:r>
          </a:p>
        </p:txBody>
      </p:sp>
      <p:sp>
        <p:nvSpPr>
          <p:cNvPr id="3" name="SmartArt-Platzhalter 2"/>
          <p:cNvSpPr>
            <a:spLocks noGrp="1"/>
          </p:cNvSpPr>
          <p:nvPr>
            <p:ph type="dgm" idx="1"/>
          </p:nvPr>
        </p:nvSpPr>
        <p:spPr>
          <a:xfrm>
            <a:off x="381000" y="2362200"/>
            <a:ext cx="8305800" cy="4114800"/>
          </a:xfrm>
        </p:spPr>
        <p:txBody>
          <a:bodyPr/>
          <a:lstStyle/>
          <a:p>
            <a:pPr lvl="0"/>
            <a:endParaRPr lang="de-DE" noProof="0"/>
          </a:p>
        </p:txBody>
      </p:sp>
      <p:sp>
        <p:nvSpPr>
          <p:cNvPr id="4" name="Foliennummernplatzhalter 3"/>
          <p:cNvSpPr>
            <a:spLocks noGrp="1"/>
          </p:cNvSpPr>
          <p:nvPr>
            <p:ph type="sldNum" sz="quarter" idx="10"/>
          </p:nvPr>
        </p:nvSpPr>
        <p:spPr>
          <a:xfrm>
            <a:off x="7118350" y="6584950"/>
            <a:ext cx="1905000" cy="457200"/>
          </a:xfrm>
        </p:spPr>
        <p:txBody>
          <a:bodyPr/>
          <a:lstStyle>
            <a:lvl1pPr>
              <a:defRPr/>
            </a:lvl1pPr>
          </a:lstStyle>
          <a:p>
            <a:pPr>
              <a:defRPr/>
            </a:pPr>
            <a:fld id="{748949CF-9A75-4553-931B-80D6B0CCB51F}" type="slidenum">
              <a:rPr lang="de-DE" altLang="de-DE"/>
              <a:pPr>
                <a:defRPr/>
              </a:pPr>
              <a:t>‹Nr.›</a:t>
            </a:fld>
            <a:endParaRPr lang="de-DE" altLang="de-DE"/>
          </a:p>
        </p:txBody>
      </p:sp>
    </p:spTree>
    <p:extLst>
      <p:ext uri="{BB962C8B-B14F-4D97-AF65-F5344CB8AC3E}">
        <p14:creationId xmlns:p14="http://schemas.microsoft.com/office/powerpoint/2010/main" val="19903328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Rectangle 13"/>
          <p:cNvSpPr>
            <a:spLocks noGrp="1" noChangeArrowheads="1"/>
          </p:cNvSpPr>
          <p:nvPr>
            <p:ph type="dt" sz="half" idx="10"/>
          </p:nvPr>
        </p:nvSpPr>
        <p:spPr>
          <a:ln/>
        </p:spPr>
        <p:txBody>
          <a:bodyPr/>
          <a:lstStyle>
            <a:lvl1pPr>
              <a:defRPr/>
            </a:lvl1pPr>
          </a:lstStyle>
          <a:p>
            <a:pPr>
              <a:defRPr/>
            </a:pPr>
            <a:fld id="{B9D307D9-EF59-41D1-8AEE-35E72FFCDAD3}" type="datetime1">
              <a:rPr lang="de-DE"/>
              <a:pPr>
                <a:defRPr/>
              </a:pPr>
              <a:t>09.07.2024</a:t>
            </a:fld>
            <a:endParaRPr lang="de-DE"/>
          </a:p>
        </p:txBody>
      </p:sp>
      <p:sp>
        <p:nvSpPr>
          <p:cNvPr id="5" name="Rectangle 14"/>
          <p:cNvSpPr>
            <a:spLocks noGrp="1" noChangeArrowheads="1"/>
          </p:cNvSpPr>
          <p:nvPr>
            <p:ph type="ftr" sz="quarter" idx="11"/>
          </p:nvPr>
        </p:nvSpPr>
        <p:spPr>
          <a:ln/>
        </p:spPr>
        <p:txBody>
          <a:bodyPr/>
          <a:lstStyle>
            <a:lvl1pPr>
              <a:defRPr/>
            </a:lvl1pPr>
          </a:lstStyle>
          <a:p>
            <a:pPr>
              <a:defRPr/>
            </a:pPr>
            <a:r>
              <a:rPr lang="de-DE"/>
              <a:t>Prof. Dr. Vorname Nachname Themennennung</a:t>
            </a:r>
          </a:p>
        </p:txBody>
      </p:sp>
      <p:sp>
        <p:nvSpPr>
          <p:cNvPr id="6" name="Rectangle 15"/>
          <p:cNvSpPr>
            <a:spLocks noGrp="1" noChangeArrowheads="1"/>
          </p:cNvSpPr>
          <p:nvPr>
            <p:ph type="sldNum" sz="quarter" idx="12"/>
          </p:nvPr>
        </p:nvSpPr>
        <p:spPr>
          <a:ln/>
        </p:spPr>
        <p:txBody>
          <a:bodyPr/>
          <a:lstStyle>
            <a:lvl1pPr>
              <a:defRPr/>
            </a:lvl1pPr>
          </a:lstStyle>
          <a:p>
            <a:pPr>
              <a:defRPr/>
            </a:pPr>
            <a:r>
              <a:rPr lang="de-DE"/>
              <a:t>Seite </a:t>
            </a:r>
            <a:fld id="{16411E33-48B9-429D-9545-75F15E29B164}" type="slidenum">
              <a:rPr lang="de-DE"/>
              <a:pPr>
                <a:defRPr/>
              </a:pPr>
              <a:t>‹Nr.›</a:t>
            </a:fld>
            <a:endParaRPr lang="de-D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p>
        </p:txBody>
      </p:sp>
      <p:sp>
        <p:nvSpPr>
          <p:cNvPr id="3" name="Inhaltsplatzhalter 2"/>
          <p:cNvSpPr>
            <a:spLocks noGrp="1"/>
          </p:cNvSpPr>
          <p:nvPr>
            <p:ph idx="1"/>
          </p:nvPr>
        </p:nvSpPr>
        <p:spPr>
          <a:xfrm>
            <a:off x="457200" y="1600200"/>
            <a:ext cx="8229600" cy="4525963"/>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3"/>
          <p:cNvSpPr>
            <a:spLocks noGrp="1" noChangeArrowheads="1"/>
          </p:cNvSpPr>
          <p:nvPr>
            <p:ph type="dt" sz="half" idx="10"/>
          </p:nvPr>
        </p:nvSpPr>
        <p:spPr>
          <a:ln/>
        </p:spPr>
        <p:txBody>
          <a:bodyPr/>
          <a:lstStyle>
            <a:lvl1pPr>
              <a:defRPr/>
            </a:lvl1pPr>
          </a:lstStyle>
          <a:p>
            <a:pPr>
              <a:defRPr/>
            </a:pPr>
            <a:fld id="{F7A58300-9229-4A04-AAC7-CDE462A02E32}" type="datetime1">
              <a:rPr lang="de-DE"/>
              <a:pPr>
                <a:defRPr/>
              </a:pPr>
              <a:t>09.07.2024</a:t>
            </a:fld>
            <a:endParaRPr lang="de-DE"/>
          </a:p>
        </p:txBody>
      </p:sp>
      <p:sp>
        <p:nvSpPr>
          <p:cNvPr id="5" name="Rectangle 14"/>
          <p:cNvSpPr>
            <a:spLocks noGrp="1" noChangeArrowheads="1"/>
          </p:cNvSpPr>
          <p:nvPr>
            <p:ph type="ftr" sz="quarter" idx="11"/>
          </p:nvPr>
        </p:nvSpPr>
        <p:spPr>
          <a:ln/>
        </p:spPr>
        <p:txBody>
          <a:bodyPr/>
          <a:lstStyle>
            <a:lvl1pPr>
              <a:defRPr/>
            </a:lvl1pPr>
          </a:lstStyle>
          <a:p>
            <a:pPr>
              <a:defRPr/>
            </a:pPr>
            <a:r>
              <a:rPr lang="de-DE"/>
              <a:t>Prof. Dr. Vorname Nachname Themennennung</a:t>
            </a:r>
          </a:p>
        </p:txBody>
      </p:sp>
      <p:sp>
        <p:nvSpPr>
          <p:cNvPr id="6" name="Rectangle 15"/>
          <p:cNvSpPr>
            <a:spLocks noGrp="1" noChangeArrowheads="1"/>
          </p:cNvSpPr>
          <p:nvPr>
            <p:ph type="sldNum" sz="quarter" idx="12"/>
          </p:nvPr>
        </p:nvSpPr>
        <p:spPr>
          <a:ln/>
        </p:spPr>
        <p:txBody>
          <a:bodyPr/>
          <a:lstStyle>
            <a:lvl1pPr>
              <a:defRPr/>
            </a:lvl1pPr>
          </a:lstStyle>
          <a:p>
            <a:pPr>
              <a:defRPr/>
            </a:pPr>
            <a:r>
              <a:rPr lang="de-DE"/>
              <a:t>Seite </a:t>
            </a:r>
            <a:fld id="{766B626B-8FF4-4F48-9862-62E8AD0A3F36}" type="slidenum">
              <a:rPr lang="de-DE"/>
              <a:pPr>
                <a:defRPr/>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Rectangle 13"/>
          <p:cNvSpPr>
            <a:spLocks noGrp="1" noChangeArrowheads="1"/>
          </p:cNvSpPr>
          <p:nvPr>
            <p:ph type="dt" sz="half" idx="10"/>
          </p:nvPr>
        </p:nvSpPr>
        <p:spPr>
          <a:ln/>
        </p:spPr>
        <p:txBody>
          <a:bodyPr/>
          <a:lstStyle>
            <a:lvl1pPr>
              <a:defRPr/>
            </a:lvl1pPr>
          </a:lstStyle>
          <a:p>
            <a:pPr>
              <a:defRPr/>
            </a:pPr>
            <a:fld id="{BCCE1824-12FA-434C-A90F-C27DE3635C02}" type="datetime1">
              <a:rPr lang="de-DE"/>
              <a:pPr>
                <a:defRPr/>
              </a:pPr>
              <a:t>09.07.2024</a:t>
            </a:fld>
            <a:endParaRPr lang="de-DE"/>
          </a:p>
        </p:txBody>
      </p:sp>
      <p:sp>
        <p:nvSpPr>
          <p:cNvPr id="5" name="Rectangle 14"/>
          <p:cNvSpPr>
            <a:spLocks noGrp="1" noChangeArrowheads="1"/>
          </p:cNvSpPr>
          <p:nvPr>
            <p:ph type="ftr" sz="quarter" idx="11"/>
          </p:nvPr>
        </p:nvSpPr>
        <p:spPr>
          <a:ln/>
        </p:spPr>
        <p:txBody>
          <a:bodyPr/>
          <a:lstStyle>
            <a:lvl1pPr>
              <a:defRPr/>
            </a:lvl1pPr>
          </a:lstStyle>
          <a:p>
            <a:pPr>
              <a:defRPr/>
            </a:pPr>
            <a:r>
              <a:rPr lang="de-DE"/>
              <a:t>Prof. Dr. Vorname Nachname Themennennung</a:t>
            </a:r>
          </a:p>
        </p:txBody>
      </p:sp>
      <p:sp>
        <p:nvSpPr>
          <p:cNvPr id="6" name="Rectangle 15"/>
          <p:cNvSpPr>
            <a:spLocks noGrp="1" noChangeArrowheads="1"/>
          </p:cNvSpPr>
          <p:nvPr>
            <p:ph type="sldNum" sz="quarter" idx="12"/>
          </p:nvPr>
        </p:nvSpPr>
        <p:spPr>
          <a:ln/>
        </p:spPr>
        <p:txBody>
          <a:bodyPr/>
          <a:lstStyle>
            <a:lvl1pPr>
              <a:defRPr/>
            </a:lvl1pPr>
          </a:lstStyle>
          <a:p>
            <a:pPr>
              <a:defRPr/>
            </a:pPr>
            <a:r>
              <a:rPr lang="de-DE"/>
              <a:t>Seite </a:t>
            </a:r>
            <a:fld id="{6E82F341-BBDD-443B-AC10-B177DF039CA2}" type="slidenum">
              <a:rPr lang="de-DE"/>
              <a:pPr>
                <a:defRPr/>
              </a:pPr>
              <a:t>‹Nr.›</a:t>
            </a:fld>
            <a:endParaRPr lang="de-D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13"/>
          <p:cNvSpPr>
            <a:spLocks noGrp="1" noChangeArrowheads="1"/>
          </p:cNvSpPr>
          <p:nvPr>
            <p:ph type="dt" sz="half" idx="10"/>
          </p:nvPr>
        </p:nvSpPr>
        <p:spPr>
          <a:ln/>
        </p:spPr>
        <p:txBody>
          <a:bodyPr/>
          <a:lstStyle>
            <a:lvl1pPr>
              <a:defRPr/>
            </a:lvl1pPr>
          </a:lstStyle>
          <a:p>
            <a:pPr>
              <a:defRPr/>
            </a:pPr>
            <a:fld id="{CFF61853-156C-424C-95D4-E523034D7751}" type="datetime1">
              <a:rPr lang="de-DE"/>
              <a:pPr>
                <a:defRPr/>
              </a:pPr>
              <a:t>09.07.2024</a:t>
            </a:fld>
            <a:endParaRPr lang="de-DE"/>
          </a:p>
        </p:txBody>
      </p:sp>
      <p:sp>
        <p:nvSpPr>
          <p:cNvPr id="5" name="Rectangle 14"/>
          <p:cNvSpPr>
            <a:spLocks noGrp="1" noChangeArrowheads="1"/>
          </p:cNvSpPr>
          <p:nvPr>
            <p:ph type="ftr" sz="quarter" idx="11"/>
          </p:nvPr>
        </p:nvSpPr>
        <p:spPr>
          <a:ln/>
        </p:spPr>
        <p:txBody>
          <a:bodyPr/>
          <a:lstStyle>
            <a:lvl1pPr>
              <a:defRPr/>
            </a:lvl1pPr>
          </a:lstStyle>
          <a:p>
            <a:pPr>
              <a:defRPr/>
            </a:pPr>
            <a:r>
              <a:rPr lang="de-DE"/>
              <a:t>Prof. Dr. Vorname Nachname Themennennung</a:t>
            </a:r>
          </a:p>
        </p:txBody>
      </p:sp>
      <p:sp>
        <p:nvSpPr>
          <p:cNvPr id="6" name="Rectangle 15"/>
          <p:cNvSpPr>
            <a:spLocks noGrp="1" noChangeArrowheads="1"/>
          </p:cNvSpPr>
          <p:nvPr>
            <p:ph type="sldNum" sz="quarter" idx="12"/>
          </p:nvPr>
        </p:nvSpPr>
        <p:spPr>
          <a:ln/>
        </p:spPr>
        <p:txBody>
          <a:bodyPr/>
          <a:lstStyle>
            <a:lvl1pPr>
              <a:defRPr/>
            </a:lvl1pPr>
          </a:lstStyle>
          <a:p>
            <a:pPr>
              <a:defRPr/>
            </a:pPr>
            <a:r>
              <a:rPr lang="de-DE"/>
              <a:t>Seite </a:t>
            </a:r>
            <a:fld id="{58BC7B56-FE23-4AFE-8599-1DAC253B3D9C}" type="slidenum">
              <a:rPr lang="de-DE"/>
              <a:pPr>
                <a:defRPr/>
              </a:pPr>
              <a:t>‹Nr.›</a:t>
            </a:fld>
            <a:endParaRPr lang="de-D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13"/>
          <p:cNvSpPr>
            <a:spLocks noGrp="1" noChangeArrowheads="1"/>
          </p:cNvSpPr>
          <p:nvPr>
            <p:ph type="dt" sz="half" idx="10"/>
          </p:nvPr>
        </p:nvSpPr>
        <p:spPr>
          <a:ln/>
        </p:spPr>
        <p:txBody>
          <a:bodyPr/>
          <a:lstStyle>
            <a:lvl1pPr>
              <a:defRPr/>
            </a:lvl1pPr>
          </a:lstStyle>
          <a:p>
            <a:pPr>
              <a:defRPr/>
            </a:pPr>
            <a:fld id="{473B22BE-69CD-4DF5-A22D-B18832E3AEF5}" type="datetime1">
              <a:rPr lang="de-DE"/>
              <a:pPr>
                <a:defRPr/>
              </a:pPr>
              <a:t>09.07.2024</a:t>
            </a:fld>
            <a:endParaRPr lang="de-DE"/>
          </a:p>
        </p:txBody>
      </p:sp>
      <p:sp>
        <p:nvSpPr>
          <p:cNvPr id="6" name="Rectangle 14"/>
          <p:cNvSpPr>
            <a:spLocks noGrp="1" noChangeArrowheads="1"/>
          </p:cNvSpPr>
          <p:nvPr>
            <p:ph type="ftr" sz="quarter" idx="11"/>
          </p:nvPr>
        </p:nvSpPr>
        <p:spPr>
          <a:ln/>
        </p:spPr>
        <p:txBody>
          <a:bodyPr/>
          <a:lstStyle>
            <a:lvl1pPr>
              <a:defRPr/>
            </a:lvl1pPr>
          </a:lstStyle>
          <a:p>
            <a:pPr>
              <a:defRPr/>
            </a:pPr>
            <a:r>
              <a:rPr lang="de-DE"/>
              <a:t>Prof. Dr. Vorname Nachname Themennennung</a:t>
            </a:r>
          </a:p>
        </p:txBody>
      </p:sp>
      <p:sp>
        <p:nvSpPr>
          <p:cNvPr id="7" name="Rectangle 15"/>
          <p:cNvSpPr>
            <a:spLocks noGrp="1" noChangeArrowheads="1"/>
          </p:cNvSpPr>
          <p:nvPr>
            <p:ph type="sldNum" sz="quarter" idx="12"/>
          </p:nvPr>
        </p:nvSpPr>
        <p:spPr>
          <a:ln/>
        </p:spPr>
        <p:txBody>
          <a:bodyPr/>
          <a:lstStyle>
            <a:lvl1pPr>
              <a:defRPr/>
            </a:lvl1pPr>
          </a:lstStyle>
          <a:p>
            <a:pPr>
              <a:defRPr/>
            </a:pPr>
            <a:r>
              <a:rPr lang="de-DE"/>
              <a:t>Seite </a:t>
            </a:r>
            <a:fld id="{490CF4BF-CB3F-46C7-A421-4D17FC0BA9E1}" type="slidenum">
              <a:rPr lang="de-DE"/>
              <a:pPr>
                <a:defRPr/>
              </a:pPr>
              <a:t>‹Nr.›</a:t>
            </a:fld>
            <a:endParaRPr lang="de-D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13"/>
          <p:cNvSpPr>
            <a:spLocks noGrp="1" noChangeArrowheads="1"/>
          </p:cNvSpPr>
          <p:nvPr>
            <p:ph type="dt" sz="half" idx="10"/>
          </p:nvPr>
        </p:nvSpPr>
        <p:spPr>
          <a:ln/>
        </p:spPr>
        <p:txBody>
          <a:bodyPr/>
          <a:lstStyle>
            <a:lvl1pPr>
              <a:defRPr/>
            </a:lvl1pPr>
          </a:lstStyle>
          <a:p>
            <a:pPr>
              <a:defRPr/>
            </a:pPr>
            <a:fld id="{DFC50B27-13B4-41FA-B22E-31A26D352EC7}" type="datetime1">
              <a:rPr lang="de-DE"/>
              <a:pPr>
                <a:defRPr/>
              </a:pPr>
              <a:t>09.07.2024</a:t>
            </a:fld>
            <a:endParaRPr lang="de-DE"/>
          </a:p>
        </p:txBody>
      </p:sp>
      <p:sp>
        <p:nvSpPr>
          <p:cNvPr id="8" name="Rectangle 14"/>
          <p:cNvSpPr>
            <a:spLocks noGrp="1" noChangeArrowheads="1"/>
          </p:cNvSpPr>
          <p:nvPr>
            <p:ph type="ftr" sz="quarter" idx="11"/>
          </p:nvPr>
        </p:nvSpPr>
        <p:spPr>
          <a:ln/>
        </p:spPr>
        <p:txBody>
          <a:bodyPr/>
          <a:lstStyle>
            <a:lvl1pPr>
              <a:defRPr/>
            </a:lvl1pPr>
          </a:lstStyle>
          <a:p>
            <a:pPr>
              <a:defRPr/>
            </a:pPr>
            <a:r>
              <a:rPr lang="de-DE"/>
              <a:t>Prof. Dr. Vorname Nachname Themennennung</a:t>
            </a:r>
          </a:p>
        </p:txBody>
      </p:sp>
      <p:sp>
        <p:nvSpPr>
          <p:cNvPr id="9" name="Rectangle 15"/>
          <p:cNvSpPr>
            <a:spLocks noGrp="1" noChangeArrowheads="1"/>
          </p:cNvSpPr>
          <p:nvPr>
            <p:ph type="sldNum" sz="quarter" idx="12"/>
          </p:nvPr>
        </p:nvSpPr>
        <p:spPr>
          <a:ln/>
        </p:spPr>
        <p:txBody>
          <a:bodyPr/>
          <a:lstStyle>
            <a:lvl1pPr>
              <a:defRPr/>
            </a:lvl1pPr>
          </a:lstStyle>
          <a:p>
            <a:pPr>
              <a:defRPr/>
            </a:pPr>
            <a:r>
              <a:rPr lang="de-DE"/>
              <a:t>Seite </a:t>
            </a:r>
            <a:fld id="{2D7FC9BF-F7FF-4A95-8B24-5C8C9CCAD00C}" type="slidenum">
              <a:rPr lang="de-DE"/>
              <a:pPr>
                <a:defRPr/>
              </a:pPr>
              <a:t>‹Nr.›</a:t>
            </a:fld>
            <a:endParaRPr lang="de-D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p>
        </p:txBody>
      </p:sp>
      <p:sp>
        <p:nvSpPr>
          <p:cNvPr id="3" name="Rectangle 13"/>
          <p:cNvSpPr>
            <a:spLocks noGrp="1" noChangeArrowheads="1"/>
          </p:cNvSpPr>
          <p:nvPr>
            <p:ph type="dt" sz="half" idx="10"/>
          </p:nvPr>
        </p:nvSpPr>
        <p:spPr>
          <a:ln/>
        </p:spPr>
        <p:txBody>
          <a:bodyPr/>
          <a:lstStyle>
            <a:lvl1pPr>
              <a:defRPr/>
            </a:lvl1pPr>
          </a:lstStyle>
          <a:p>
            <a:pPr>
              <a:defRPr/>
            </a:pPr>
            <a:fld id="{00273B26-69B0-46F5-953F-F37FE7B4056C}" type="datetime1">
              <a:rPr lang="de-DE"/>
              <a:pPr>
                <a:defRPr/>
              </a:pPr>
              <a:t>09.07.2024</a:t>
            </a:fld>
            <a:endParaRPr lang="de-DE"/>
          </a:p>
        </p:txBody>
      </p:sp>
      <p:sp>
        <p:nvSpPr>
          <p:cNvPr id="4" name="Rectangle 14"/>
          <p:cNvSpPr>
            <a:spLocks noGrp="1" noChangeArrowheads="1"/>
          </p:cNvSpPr>
          <p:nvPr>
            <p:ph type="ftr" sz="quarter" idx="11"/>
          </p:nvPr>
        </p:nvSpPr>
        <p:spPr>
          <a:ln/>
        </p:spPr>
        <p:txBody>
          <a:bodyPr/>
          <a:lstStyle>
            <a:lvl1pPr>
              <a:defRPr/>
            </a:lvl1pPr>
          </a:lstStyle>
          <a:p>
            <a:pPr>
              <a:defRPr/>
            </a:pPr>
            <a:r>
              <a:rPr lang="de-DE"/>
              <a:t>Prof. Dr. Vorname Nachname Themennennung</a:t>
            </a:r>
          </a:p>
        </p:txBody>
      </p:sp>
      <p:sp>
        <p:nvSpPr>
          <p:cNvPr id="5" name="Rectangle 15"/>
          <p:cNvSpPr>
            <a:spLocks noGrp="1" noChangeArrowheads="1"/>
          </p:cNvSpPr>
          <p:nvPr>
            <p:ph type="sldNum" sz="quarter" idx="12"/>
          </p:nvPr>
        </p:nvSpPr>
        <p:spPr>
          <a:ln/>
        </p:spPr>
        <p:txBody>
          <a:bodyPr/>
          <a:lstStyle>
            <a:lvl1pPr>
              <a:defRPr/>
            </a:lvl1pPr>
          </a:lstStyle>
          <a:p>
            <a:pPr>
              <a:defRPr/>
            </a:pPr>
            <a:r>
              <a:rPr lang="de-DE"/>
              <a:t>Seite </a:t>
            </a:r>
            <a:fld id="{C0880A20-06CB-4A14-94D3-DF167AFCC829}" type="slidenum">
              <a:rPr lang="de-DE"/>
              <a:pPr>
                <a:defRPr/>
              </a:pPr>
              <a:t>‹Nr.›</a:t>
            </a:fld>
            <a:endParaRPr lang="de-D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fld id="{37A6A279-3347-4BE5-BFF1-B1C61F963E10}" type="datetime1">
              <a:rPr lang="de-DE"/>
              <a:pPr>
                <a:defRPr/>
              </a:pPr>
              <a:t>09.07.2024</a:t>
            </a:fld>
            <a:endParaRPr lang="de-DE"/>
          </a:p>
        </p:txBody>
      </p:sp>
      <p:sp>
        <p:nvSpPr>
          <p:cNvPr id="3" name="Rectangle 14"/>
          <p:cNvSpPr>
            <a:spLocks noGrp="1" noChangeArrowheads="1"/>
          </p:cNvSpPr>
          <p:nvPr>
            <p:ph type="ftr" sz="quarter" idx="11"/>
          </p:nvPr>
        </p:nvSpPr>
        <p:spPr>
          <a:ln/>
        </p:spPr>
        <p:txBody>
          <a:bodyPr/>
          <a:lstStyle>
            <a:lvl1pPr>
              <a:defRPr/>
            </a:lvl1pPr>
          </a:lstStyle>
          <a:p>
            <a:pPr>
              <a:defRPr/>
            </a:pPr>
            <a:r>
              <a:rPr lang="de-DE"/>
              <a:t>Prof. Dr. Vorname Nachname Themennennung</a:t>
            </a:r>
          </a:p>
        </p:txBody>
      </p:sp>
      <p:sp>
        <p:nvSpPr>
          <p:cNvPr id="4" name="Rectangle 15"/>
          <p:cNvSpPr>
            <a:spLocks noGrp="1" noChangeArrowheads="1"/>
          </p:cNvSpPr>
          <p:nvPr>
            <p:ph type="sldNum" sz="quarter" idx="12"/>
          </p:nvPr>
        </p:nvSpPr>
        <p:spPr>
          <a:ln/>
        </p:spPr>
        <p:txBody>
          <a:bodyPr/>
          <a:lstStyle>
            <a:lvl1pPr>
              <a:defRPr/>
            </a:lvl1pPr>
          </a:lstStyle>
          <a:p>
            <a:pPr>
              <a:defRPr/>
            </a:pPr>
            <a:r>
              <a:rPr lang="de-DE"/>
              <a:t>Seite </a:t>
            </a:r>
            <a:fld id="{4A6BCD09-90CF-41C2-85B5-344B51F2604B}" type="slidenum">
              <a:rPr lang="de-DE"/>
              <a:pPr>
                <a:defRPr/>
              </a:pPr>
              <a:t>‹Nr.›</a:t>
            </a:fld>
            <a:endParaRPr lang="de-D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13"/>
          <p:cNvSpPr>
            <a:spLocks noGrp="1" noChangeArrowheads="1"/>
          </p:cNvSpPr>
          <p:nvPr>
            <p:ph type="dt" sz="half" idx="10"/>
          </p:nvPr>
        </p:nvSpPr>
        <p:spPr>
          <a:ln/>
        </p:spPr>
        <p:txBody>
          <a:bodyPr/>
          <a:lstStyle>
            <a:lvl1pPr>
              <a:defRPr/>
            </a:lvl1pPr>
          </a:lstStyle>
          <a:p>
            <a:pPr>
              <a:defRPr/>
            </a:pPr>
            <a:fld id="{3F55F5DB-B4ED-40C7-BD07-5AAE7884D3AA}" type="datetime1">
              <a:rPr lang="de-DE"/>
              <a:pPr>
                <a:defRPr/>
              </a:pPr>
              <a:t>09.07.2024</a:t>
            </a:fld>
            <a:endParaRPr lang="de-DE"/>
          </a:p>
        </p:txBody>
      </p:sp>
      <p:sp>
        <p:nvSpPr>
          <p:cNvPr id="6" name="Rectangle 14"/>
          <p:cNvSpPr>
            <a:spLocks noGrp="1" noChangeArrowheads="1"/>
          </p:cNvSpPr>
          <p:nvPr>
            <p:ph type="ftr" sz="quarter" idx="11"/>
          </p:nvPr>
        </p:nvSpPr>
        <p:spPr>
          <a:ln/>
        </p:spPr>
        <p:txBody>
          <a:bodyPr/>
          <a:lstStyle>
            <a:lvl1pPr>
              <a:defRPr/>
            </a:lvl1pPr>
          </a:lstStyle>
          <a:p>
            <a:pPr>
              <a:defRPr/>
            </a:pPr>
            <a:r>
              <a:rPr lang="de-DE"/>
              <a:t>Prof. Dr. Vorname Nachname Themennennung</a:t>
            </a:r>
          </a:p>
        </p:txBody>
      </p:sp>
      <p:sp>
        <p:nvSpPr>
          <p:cNvPr id="7" name="Rectangle 15"/>
          <p:cNvSpPr>
            <a:spLocks noGrp="1" noChangeArrowheads="1"/>
          </p:cNvSpPr>
          <p:nvPr>
            <p:ph type="sldNum" sz="quarter" idx="12"/>
          </p:nvPr>
        </p:nvSpPr>
        <p:spPr>
          <a:ln/>
        </p:spPr>
        <p:txBody>
          <a:bodyPr/>
          <a:lstStyle>
            <a:lvl1pPr>
              <a:defRPr/>
            </a:lvl1pPr>
          </a:lstStyle>
          <a:p>
            <a:pPr>
              <a:defRPr/>
            </a:pPr>
            <a:r>
              <a:rPr lang="de-DE"/>
              <a:t>Seite </a:t>
            </a:r>
            <a:fld id="{5D4AAB85-B6A3-4273-B00A-CB04DF19F27E}" type="slidenum">
              <a:rPr lang="de-DE"/>
              <a:pPr>
                <a:defRPr/>
              </a:pPr>
              <a:t>‹Nr.›</a:t>
            </a:fld>
            <a:endParaRPr lang="de-D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13"/>
          <p:cNvSpPr>
            <a:spLocks noGrp="1" noChangeArrowheads="1"/>
          </p:cNvSpPr>
          <p:nvPr>
            <p:ph type="dt" sz="half" idx="10"/>
          </p:nvPr>
        </p:nvSpPr>
        <p:spPr>
          <a:ln/>
        </p:spPr>
        <p:txBody>
          <a:bodyPr/>
          <a:lstStyle>
            <a:lvl1pPr>
              <a:defRPr/>
            </a:lvl1pPr>
          </a:lstStyle>
          <a:p>
            <a:pPr>
              <a:defRPr/>
            </a:pPr>
            <a:fld id="{D181BD4D-257F-4F7A-BF31-A5A89CB2B155}" type="datetime1">
              <a:rPr lang="de-DE"/>
              <a:pPr>
                <a:defRPr/>
              </a:pPr>
              <a:t>09.07.2024</a:t>
            </a:fld>
            <a:endParaRPr lang="de-DE"/>
          </a:p>
        </p:txBody>
      </p:sp>
      <p:sp>
        <p:nvSpPr>
          <p:cNvPr id="6" name="Rectangle 14"/>
          <p:cNvSpPr>
            <a:spLocks noGrp="1" noChangeArrowheads="1"/>
          </p:cNvSpPr>
          <p:nvPr>
            <p:ph type="ftr" sz="quarter" idx="11"/>
          </p:nvPr>
        </p:nvSpPr>
        <p:spPr>
          <a:ln/>
        </p:spPr>
        <p:txBody>
          <a:bodyPr/>
          <a:lstStyle>
            <a:lvl1pPr>
              <a:defRPr/>
            </a:lvl1pPr>
          </a:lstStyle>
          <a:p>
            <a:pPr>
              <a:defRPr/>
            </a:pPr>
            <a:r>
              <a:rPr lang="de-DE"/>
              <a:t>Prof. Dr. Vorname Nachname Themennennung</a:t>
            </a:r>
          </a:p>
        </p:txBody>
      </p:sp>
      <p:sp>
        <p:nvSpPr>
          <p:cNvPr id="7" name="Rectangle 15"/>
          <p:cNvSpPr>
            <a:spLocks noGrp="1" noChangeArrowheads="1"/>
          </p:cNvSpPr>
          <p:nvPr>
            <p:ph type="sldNum" sz="quarter" idx="12"/>
          </p:nvPr>
        </p:nvSpPr>
        <p:spPr>
          <a:ln/>
        </p:spPr>
        <p:txBody>
          <a:bodyPr/>
          <a:lstStyle>
            <a:lvl1pPr>
              <a:defRPr/>
            </a:lvl1pPr>
          </a:lstStyle>
          <a:p>
            <a:pPr>
              <a:defRPr/>
            </a:pPr>
            <a:r>
              <a:rPr lang="de-DE"/>
              <a:t>Seite </a:t>
            </a:r>
            <a:fld id="{2F65871C-EB87-4E19-B7CB-7DDC4F5FFAB7}" type="slidenum">
              <a:rPr lang="de-DE"/>
              <a:pPr>
                <a:defRPr/>
              </a:pPr>
              <a:t>‹Nr.›</a:t>
            </a:fld>
            <a:endParaRPr lang="de-D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p>
        </p:txBody>
      </p:sp>
      <p:sp>
        <p:nvSpPr>
          <p:cNvPr id="3" name="Vertikaler Textplatzhalter 2"/>
          <p:cNvSpPr>
            <a:spLocks noGrp="1"/>
          </p:cNvSpPr>
          <p:nvPr>
            <p:ph type="body" orient="vert" idx="1"/>
          </p:nvPr>
        </p:nvSpPr>
        <p:spPr>
          <a:xfrm>
            <a:off x="457200" y="1600200"/>
            <a:ext cx="8229600" cy="4525963"/>
          </a:xfrm>
          <a:prstGeom prst="rect">
            <a:avLst/>
          </a:prstGeo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3"/>
          <p:cNvSpPr>
            <a:spLocks noGrp="1" noChangeArrowheads="1"/>
          </p:cNvSpPr>
          <p:nvPr>
            <p:ph type="dt" sz="half" idx="10"/>
          </p:nvPr>
        </p:nvSpPr>
        <p:spPr>
          <a:ln/>
        </p:spPr>
        <p:txBody>
          <a:bodyPr/>
          <a:lstStyle>
            <a:lvl1pPr>
              <a:defRPr/>
            </a:lvl1pPr>
          </a:lstStyle>
          <a:p>
            <a:pPr>
              <a:defRPr/>
            </a:pPr>
            <a:fld id="{41AD63FE-3FC4-49CC-A353-CB4BFC09616D}" type="datetime1">
              <a:rPr lang="de-DE"/>
              <a:pPr>
                <a:defRPr/>
              </a:pPr>
              <a:t>09.07.2024</a:t>
            </a:fld>
            <a:endParaRPr lang="de-DE"/>
          </a:p>
        </p:txBody>
      </p:sp>
      <p:sp>
        <p:nvSpPr>
          <p:cNvPr id="5" name="Rectangle 14"/>
          <p:cNvSpPr>
            <a:spLocks noGrp="1" noChangeArrowheads="1"/>
          </p:cNvSpPr>
          <p:nvPr>
            <p:ph type="ftr" sz="quarter" idx="11"/>
          </p:nvPr>
        </p:nvSpPr>
        <p:spPr>
          <a:ln/>
        </p:spPr>
        <p:txBody>
          <a:bodyPr/>
          <a:lstStyle>
            <a:lvl1pPr>
              <a:defRPr/>
            </a:lvl1pPr>
          </a:lstStyle>
          <a:p>
            <a:pPr>
              <a:defRPr/>
            </a:pPr>
            <a:r>
              <a:rPr lang="de-DE"/>
              <a:t>Prof. Dr. Vorname Nachname Themennennung</a:t>
            </a:r>
          </a:p>
        </p:txBody>
      </p:sp>
      <p:sp>
        <p:nvSpPr>
          <p:cNvPr id="6" name="Rectangle 15"/>
          <p:cNvSpPr>
            <a:spLocks noGrp="1" noChangeArrowheads="1"/>
          </p:cNvSpPr>
          <p:nvPr>
            <p:ph type="sldNum" sz="quarter" idx="12"/>
          </p:nvPr>
        </p:nvSpPr>
        <p:spPr>
          <a:ln/>
        </p:spPr>
        <p:txBody>
          <a:bodyPr/>
          <a:lstStyle>
            <a:lvl1pPr>
              <a:defRPr/>
            </a:lvl1pPr>
          </a:lstStyle>
          <a:p>
            <a:pPr>
              <a:defRPr/>
            </a:pPr>
            <a:r>
              <a:rPr lang="de-DE"/>
              <a:t>Seite </a:t>
            </a:r>
            <a:fld id="{40729F18-E593-4637-BC00-F14A3EF037B9}" type="slidenum">
              <a:rPr lang="de-DE"/>
              <a:pPr>
                <a:defRPr/>
              </a:pPr>
              <a:t>‹Nr.›</a:t>
            </a:fld>
            <a:endParaRPr lang="de-D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a:prstGeom prst="rect">
            <a:avLst/>
          </a:prstGeo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a:prstGeom prst="rect">
            <a:avLst/>
          </a:prstGeo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3"/>
          <p:cNvSpPr>
            <a:spLocks noGrp="1" noChangeArrowheads="1"/>
          </p:cNvSpPr>
          <p:nvPr>
            <p:ph type="dt" sz="half" idx="10"/>
          </p:nvPr>
        </p:nvSpPr>
        <p:spPr>
          <a:ln/>
        </p:spPr>
        <p:txBody>
          <a:bodyPr/>
          <a:lstStyle>
            <a:lvl1pPr>
              <a:defRPr/>
            </a:lvl1pPr>
          </a:lstStyle>
          <a:p>
            <a:pPr>
              <a:defRPr/>
            </a:pPr>
            <a:fld id="{F372D2E0-EC96-4A9F-B2B7-ADA3A56414ED}" type="datetime1">
              <a:rPr lang="de-DE"/>
              <a:pPr>
                <a:defRPr/>
              </a:pPr>
              <a:t>09.07.2024</a:t>
            </a:fld>
            <a:endParaRPr lang="de-DE"/>
          </a:p>
        </p:txBody>
      </p:sp>
      <p:sp>
        <p:nvSpPr>
          <p:cNvPr id="5" name="Rectangle 14"/>
          <p:cNvSpPr>
            <a:spLocks noGrp="1" noChangeArrowheads="1"/>
          </p:cNvSpPr>
          <p:nvPr>
            <p:ph type="ftr" sz="quarter" idx="11"/>
          </p:nvPr>
        </p:nvSpPr>
        <p:spPr>
          <a:ln/>
        </p:spPr>
        <p:txBody>
          <a:bodyPr/>
          <a:lstStyle>
            <a:lvl1pPr>
              <a:defRPr/>
            </a:lvl1pPr>
          </a:lstStyle>
          <a:p>
            <a:pPr>
              <a:defRPr/>
            </a:pPr>
            <a:r>
              <a:rPr lang="de-DE"/>
              <a:t>Prof. Dr. Vorname Nachname Themennennung</a:t>
            </a:r>
          </a:p>
        </p:txBody>
      </p:sp>
      <p:sp>
        <p:nvSpPr>
          <p:cNvPr id="6" name="Rectangle 15"/>
          <p:cNvSpPr>
            <a:spLocks noGrp="1" noChangeArrowheads="1"/>
          </p:cNvSpPr>
          <p:nvPr>
            <p:ph type="sldNum" sz="quarter" idx="12"/>
          </p:nvPr>
        </p:nvSpPr>
        <p:spPr>
          <a:ln/>
        </p:spPr>
        <p:txBody>
          <a:bodyPr/>
          <a:lstStyle>
            <a:lvl1pPr>
              <a:defRPr/>
            </a:lvl1pPr>
          </a:lstStyle>
          <a:p>
            <a:pPr>
              <a:defRPr/>
            </a:pPr>
            <a:r>
              <a:rPr lang="de-DE"/>
              <a:t>Seite </a:t>
            </a:r>
            <a:fld id="{94C3AA17-68E0-4AFB-96E2-A6836427B4AA}" type="slidenum">
              <a:rPr lang="de-DE"/>
              <a:pPr>
                <a:defRPr/>
              </a:pPr>
              <a:t>‹Nr.›</a:t>
            </a:fld>
            <a:endParaRPr lang="de-D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Rectangle 13"/>
          <p:cNvSpPr>
            <a:spLocks noGrp="1" noChangeArrowheads="1"/>
          </p:cNvSpPr>
          <p:nvPr>
            <p:ph type="dt" sz="half" idx="10"/>
          </p:nvPr>
        </p:nvSpPr>
        <p:spPr>
          <a:ln/>
        </p:spPr>
        <p:txBody>
          <a:bodyPr/>
          <a:lstStyle>
            <a:lvl1pPr>
              <a:defRPr/>
            </a:lvl1pPr>
          </a:lstStyle>
          <a:p>
            <a:pPr>
              <a:defRPr/>
            </a:pPr>
            <a:fld id="{AAF46C49-0F45-465E-B0A1-2C72D80BB36B}" type="datetime1">
              <a:rPr lang="de-DE"/>
              <a:pPr>
                <a:defRPr/>
              </a:pPr>
              <a:t>09.07.2024</a:t>
            </a:fld>
            <a:endParaRPr lang="de-DE"/>
          </a:p>
        </p:txBody>
      </p:sp>
      <p:sp>
        <p:nvSpPr>
          <p:cNvPr id="5" name="Rectangle 14"/>
          <p:cNvSpPr>
            <a:spLocks noGrp="1" noChangeArrowheads="1"/>
          </p:cNvSpPr>
          <p:nvPr>
            <p:ph type="ftr" sz="quarter" idx="11"/>
          </p:nvPr>
        </p:nvSpPr>
        <p:spPr>
          <a:ln/>
        </p:spPr>
        <p:txBody>
          <a:bodyPr/>
          <a:lstStyle>
            <a:lvl1pPr>
              <a:defRPr/>
            </a:lvl1pPr>
          </a:lstStyle>
          <a:p>
            <a:pPr>
              <a:defRPr/>
            </a:pPr>
            <a:r>
              <a:rPr lang="de-DE"/>
              <a:t>Prof. Dr. Vorname Nachname Themennennung</a:t>
            </a:r>
          </a:p>
        </p:txBody>
      </p:sp>
      <p:sp>
        <p:nvSpPr>
          <p:cNvPr id="6" name="Rectangle 15"/>
          <p:cNvSpPr>
            <a:spLocks noGrp="1" noChangeArrowheads="1"/>
          </p:cNvSpPr>
          <p:nvPr>
            <p:ph type="sldNum" sz="quarter" idx="12"/>
          </p:nvPr>
        </p:nvSpPr>
        <p:spPr>
          <a:ln/>
        </p:spPr>
        <p:txBody>
          <a:bodyPr/>
          <a:lstStyle>
            <a:lvl1pPr>
              <a:defRPr/>
            </a:lvl1pPr>
          </a:lstStyle>
          <a:p>
            <a:pPr>
              <a:defRPr/>
            </a:pPr>
            <a:r>
              <a:rPr lang="de-DE"/>
              <a:t>Seite </a:t>
            </a:r>
            <a:fld id="{FA64CAC8-E433-457D-9E71-D92AFA479410}" type="slidenum">
              <a:rPr lang="de-DE"/>
              <a:pPr>
                <a:defRPr/>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828800"/>
            <a:ext cx="40767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86300" y="1828800"/>
            <a:ext cx="40767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13"/>
          <p:cNvSpPr>
            <a:spLocks noGrp="1" noChangeArrowheads="1"/>
          </p:cNvSpPr>
          <p:nvPr>
            <p:ph type="dt" sz="half" idx="10"/>
          </p:nvPr>
        </p:nvSpPr>
        <p:spPr>
          <a:ln/>
        </p:spPr>
        <p:txBody>
          <a:bodyPr/>
          <a:lstStyle>
            <a:lvl1pPr>
              <a:defRPr/>
            </a:lvl1pPr>
          </a:lstStyle>
          <a:p>
            <a:pPr>
              <a:defRPr/>
            </a:pPr>
            <a:fld id="{CF9C3324-3264-4045-9D1D-5AD24FCB0E0B}" type="datetime1">
              <a:rPr lang="de-DE"/>
              <a:pPr>
                <a:defRPr/>
              </a:pPr>
              <a:t>09.07.2024</a:t>
            </a:fld>
            <a:endParaRPr lang="de-DE"/>
          </a:p>
        </p:txBody>
      </p:sp>
      <p:sp>
        <p:nvSpPr>
          <p:cNvPr id="6" name="Rectangle 14"/>
          <p:cNvSpPr>
            <a:spLocks noGrp="1" noChangeArrowheads="1"/>
          </p:cNvSpPr>
          <p:nvPr>
            <p:ph type="ftr" sz="quarter" idx="11"/>
          </p:nvPr>
        </p:nvSpPr>
        <p:spPr>
          <a:ln/>
        </p:spPr>
        <p:txBody>
          <a:bodyPr/>
          <a:lstStyle>
            <a:lvl1pPr>
              <a:defRPr/>
            </a:lvl1pPr>
          </a:lstStyle>
          <a:p>
            <a:pPr>
              <a:defRPr/>
            </a:pPr>
            <a:r>
              <a:rPr lang="de-DE"/>
              <a:t>Prof. Dr. Vorname Nachname Themennennung</a:t>
            </a:r>
          </a:p>
        </p:txBody>
      </p:sp>
      <p:sp>
        <p:nvSpPr>
          <p:cNvPr id="7" name="Rectangle 15"/>
          <p:cNvSpPr>
            <a:spLocks noGrp="1" noChangeArrowheads="1"/>
          </p:cNvSpPr>
          <p:nvPr>
            <p:ph type="sldNum" sz="quarter" idx="12"/>
          </p:nvPr>
        </p:nvSpPr>
        <p:spPr>
          <a:ln/>
        </p:spPr>
        <p:txBody>
          <a:bodyPr/>
          <a:lstStyle>
            <a:lvl1pPr>
              <a:defRPr/>
            </a:lvl1pPr>
          </a:lstStyle>
          <a:p>
            <a:pPr>
              <a:defRPr/>
            </a:pPr>
            <a:r>
              <a:rPr lang="de-DE"/>
              <a:t>Seite </a:t>
            </a:r>
            <a:fld id="{41A844F5-F81D-4C8A-8C43-FC3C38E49C20}" type="slidenum">
              <a:rPr lang="de-DE"/>
              <a:pPr>
                <a:defRPr/>
              </a:pPr>
              <a:t>‹Nr.›</a:t>
            </a:fld>
            <a:endParaRPr lang="de-D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p>
        </p:txBody>
      </p:sp>
      <p:sp>
        <p:nvSpPr>
          <p:cNvPr id="3" name="Inhaltsplatzhalter 2"/>
          <p:cNvSpPr>
            <a:spLocks noGrp="1"/>
          </p:cNvSpPr>
          <p:nvPr>
            <p:ph idx="1"/>
          </p:nvPr>
        </p:nvSpPr>
        <p:spPr>
          <a:xfrm>
            <a:off x="457200" y="1600200"/>
            <a:ext cx="8229600" cy="4525963"/>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3"/>
          <p:cNvSpPr>
            <a:spLocks noGrp="1" noChangeArrowheads="1"/>
          </p:cNvSpPr>
          <p:nvPr>
            <p:ph type="dt" sz="half" idx="10"/>
          </p:nvPr>
        </p:nvSpPr>
        <p:spPr>
          <a:ln/>
        </p:spPr>
        <p:txBody>
          <a:bodyPr/>
          <a:lstStyle>
            <a:lvl1pPr>
              <a:defRPr/>
            </a:lvl1pPr>
          </a:lstStyle>
          <a:p>
            <a:pPr>
              <a:defRPr/>
            </a:pPr>
            <a:fld id="{1AF0A6E5-6EB2-4574-94C2-54B2C5A3B798}" type="datetime1">
              <a:rPr lang="de-DE"/>
              <a:pPr>
                <a:defRPr/>
              </a:pPr>
              <a:t>09.07.2024</a:t>
            </a:fld>
            <a:endParaRPr lang="de-DE"/>
          </a:p>
        </p:txBody>
      </p:sp>
      <p:sp>
        <p:nvSpPr>
          <p:cNvPr id="5" name="Rectangle 14"/>
          <p:cNvSpPr>
            <a:spLocks noGrp="1" noChangeArrowheads="1"/>
          </p:cNvSpPr>
          <p:nvPr>
            <p:ph type="ftr" sz="quarter" idx="11"/>
          </p:nvPr>
        </p:nvSpPr>
        <p:spPr>
          <a:ln/>
        </p:spPr>
        <p:txBody>
          <a:bodyPr/>
          <a:lstStyle>
            <a:lvl1pPr>
              <a:defRPr/>
            </a:lvl1pPr>
          </a:lstStyle>
          <a:p>
            <a:pPr>
              <a:defRPr/>
            </a:pPr>
            <a:r>
              <a:rPr lang="de-DE"/>
              <a:t>Prof. Dr. Vorname Nachname Themennennung</a:t>
            </a:r>
          </a:p>
        </p:txBody>
      </p:sp>
      <p:sp>
        <p:nvSpPr>
          <p:cNvPr id="6" name="Rectangle 15"/>
          <p:cNvSpPr>
            <a:spLocks noGrp="1" noChangeArrowheads="1"/>
          </p:cNvSpPr>
          <p:nvPr>
            <p:ph type="sldNum" sz="quarter" idx="12"/>
          </p:nvPr>
        </p:nvSpPr>
        <p:spPr>
          <a:ln/>
        </p:spPr>
        <p:txBody>
          <a:bodyPr/>
          <a:lstStyle>
            <a:lvl1pPr>
              <a:defRPr/>
            </a:lvl1pPr>
          </a:lstStyle>
          <a:p>
            <a:pPr>
              <a:defRPr/>
            </a:pPr>
            <a:r>
              <a:rPr lang="de-DE"/>
              <a:t>Seite </a:t>
            </a:r>
            <a:fld id="{85C716BC-ABB8-4E1C-963F-C51474CBC069}" type="slidenum">
              <a:rPr lang="de-DE"/>
              <a:pPr>
                <a:defRPr/>
              </a:pPr>
              <a:t>‹Nr.›</a:t>
            </a:fld>
            <a:endParaRPr lang="de-D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13"/>
          <p:cNvSpPr>
            <a:spLocks noGrp="1" noChangeArrowheads="1"/>
          </p:cNvSpPr>
          <p:nvPr>
            <p:ph type="dt" sz="half" idx="10"/>
          </p:nvPr>
        </p:nvSpPr>
        <p:spPr>
          <a:ln/>
        </p:spPr>
        <p:txBody>
          <a:bodyPr/>
          <a:lstStyle>
            <a:lvl1pPr>
              <a:defRPr/>
            </a:lvl1pPr>
          </a:lstStyle>
          <a:p>
            <a:pPr>
              <a:defRPr/>
            </a:pPr>
            <a:fld id="{B680B97B-10A2-4B60-ABA4-12E6495F4ED7}" type="datetime1">
              <a:rPr lang="de-DE"/>
              <a:pPr>
                <a:defRPr/>
              </a:pPr>
              <a:t>09.07.2024</a:t>
            </a:fld>
            <a:endParaRPr lang="de-DE"/>
          </a:p>
        </p:txBody>
      </p:sp>
      <p:sp>
        <p:nvSpPr>
          <p:cNvPr id="5" name="Rectangle 14"/>
          <p:cNvSpPr>
            <a:spLocks noGrp="1" noChangeArrowheads="1"/>
          </p:cNvSpPr>
          <p:nvPr>
            <p:ph type="ftr" sz="quarter" idx="11"/>
          </p:nvPr>
        </p:nvSpPr>
        <p:spPr>
          <a:ln/>
        </p:spPr>
        <p:txBody>
          <a:bodyPr/>
          <a:lstStyle>
            <a:lvl1pPr>
              <a:defRPr/>
            </a:lvl1pPr>
          </a:lstStyle>
          <a:p>
            <a:pPr>
              <a:defRPr/>
            </a:pPr>
            <a:r>
              <a:rPr lang="de-DE"/>
              <a:t>Prof. Dr. Vorname Nachname Themennennung</a:t>
            </a:r>
          </a:p>
        </p:txBody>
      </p:sp>
      <p:sp>
        <p:nvSpPr>
          <p:cNvPr id="6" name="Rectangle 15"/>
          <p:cNvSpPr>
            <a:spLocks noGrp="1" noChangeArrowheads="1"/>
          </p:cNvSpPr>
          <p:nvPr>
            <p:ph type="sldNum" sz="quarter" idx="12"/>
          </p:nvPr>
        </p:nvSpPr>
        <p:spPr>
          <a:ln/>
        </p:spPr>
        <p:txBody>
          <a:bodyPr/>
          <a:lstStyle>
            <a:lvl1pPr>
              <a:defRPr/>
            </a:lvl1pPr>
          </a:lstStyle>
          <a:p>
            <a:pPr>
              <a:defRPr/>
            </a:pPr>
            <a:r>
              <a:rPr lang="de-DE"/>
              <a:t>Seite </a:t>
            </a:r>
            <a:fld id="{BF57AF8D-B997-4DE9-834A-D4D317CAFEA2}" type="slidenum">
              <a:rPr lang="de-DE"/>
              <a:pPr>
                <a:defRPr/>
              </a:pPr>
              <a:t>‹Nr.›</a:t>
            </a:fld>
            <a:endParaRPr lang="de-D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13"/>
          <p:cNvSpPr>
            <a:spLocks noGrp="1" noChangeArrowheads="1"/>
          </p:cNvSpPr>
          <p:nvPr>
            <p:ph type="dt" sz="half" idx="10"/>
          </p:nvPr>
        </p:nvSpPr>
        <p:spPr>
          <a:ln/>
        </p:spPr>
        <p:txBody>
          <a:bodyPr/>
          <a:lstStyle>
            <a:lvl1pPr>
              <a:defRPr/>
            </a:lvl1pPr>
          </a:lstStyle>
          <a:p>
            <a:pPr>
              <a:defRPr/>
            </a:pPr>
            <a:fld id="{C17B9004-B430-4BED-BF01-72CDA06D28C1}" type="datetime1">
              <a:rPr lang="de-DE"/>
              <a:pPr>
                <a:defRPr/>
              </a:pPr>
              <a:t>09.07.2024</a:t>
            </a:fld>
            <a:endParaRPr lang="de-DE"/>
          </a:p>
        </p:txBody>
      </p:sp>
      <p:sp>
        <p:nvSpPr>
          <p:cNvPr id="6" name="Rectangle 14"/>
          <p:cNvSpPr>
            <a:spLocks noGrp="1" noChangeArrowheads="1"/>
          </p:cNvSpPr>
          <p:nvPr>
            <p:ph type="ftr" sz="quarter" idx="11"/>
          </p:nvPr>
        </p:nvSpPr>
        <p:spPr>
          <a:ln/>
        </p:spPr>
        <p:txBody>
          <a:bodyPr/>
          <a:lstStyle>
            <a:lvl1pPr>
              <a:defRPr/>
            </a:lvl1pPr>
          </a:lstStyle>
          <a:p>
            <a:pPr>
              <a:defRPr/>
            </a:pPr>
            <a:r>
              <a:rPr lang="de-DE"/>
              <a:t>Prof. Dr. Vorname Nachname Themennennung</a:t>
            </a:r>
          </a:p>
        </p:txBody>
      </p:sp>
      <p:sp>
        <p:nvSpPr>
          <p:cNvPr id="7" name="Rectangle 15"/>
          <p:cNvSpPr>
            <a:spLocks noGrp="1" noChangeArrowheads="1"/>
          </p:cNvSpPr>
          <p:nvPr>
            <p:ph type="sldNum" sz="quarter" idx="12"/>
          </p:nvPr>
        </p:nvSpPr>
        <p:spPr>
          <a:ln/>
        </p:spPr>
        <p:txBody>
          <a:bodyPr/>
          <a:lstStyle>
            <a:lvl1pPr>
              <a:defRPr/>
            </a:lvl1pPr>
          </a:lstStyle>
          <a:p>
            <a:pPr>
              <a:defRPr/>
            </a:pPr>
            <a:r>
              <a:rPr lang="de-DE"/>
              <a:t>Seite </a:t>
            </a:r>
            <a:fld id="{5F6961F3-FF64-40F9-A16B-C6D0123B2EB5}" type="slidenum">
              <a:rPr lang="de-DE"/>
              <a:pPr>
                <a:defRPr/>
              </a:pPr>
              <a:t>‹Nr.›</a:t>
            </a:fld>
            <a:endParaRPr lang="de-D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13"/>
          <p:cNvSpPr>
            <a:spLocks noGrp="1" noChangeArrowheads="1"/>
          </p:cNvSpPr>
          <p:nvPr>
            <p:ph type="dt" sz="half" idx="10"/>
          </p:nvPr>
        </p:nvSpPr>
        <p:spPr>
          <a:ln/>
        </p:spPr>
        <p:txBody>
          <a:bodyPr/>
          <a:lstStyle>
            <a:lvl1pPr>
              <a:defRPr/>
            </a:lvl1pPr>
          </a:lstStyle>
          <a:p>
            <a:pPr>
              <a:defRPr/>
            </a:pPr>
            <a:fld id="{4435AF06-E234-4D31-BC51-F9D5C4D47F1E}" type="datetime1">
              <a:rPr lang="de-DE"/>
              <a:pPr>
                <a:defRPr/>
              </a:pPr>
              <a:t>09.07.2024</a:t>
            </a:fld>
            <a:endParaRPr lang="de-DE"/>
          </a:p>
        </p:txBody>
      </p:sp>
      <p:sp>
        <p:nvSpPr>
          <p:cNvPr id="8" name="Rectangle 14"/>
          <p:cNvSpPr>
            <a:spLocks noGrp="1" noChangeArrowheads="1"/>
          </p:cNvSpPr>
          <p:nvPr>
            <p:ph type="ftr" sz="quarter" idx="11"/>
          </p:nvPr>
        </p:nvSpPr>
        <p:spPr>
          <a:ln/>
        </p:spPr>
        <p:txBody>
          <a:bodyPr/>
          <a:lstStyle>
            <a:lvl1pPr>
              <a:defRPr/>
            </a:lvl1pPr>
          </a:lstStyle>
          <a:p>
            <a:pPr>
              <a:defRPr/>
            </a:pPr>
            <a:r>
              <a:rPr lang="de-DE"/>
              <a:t>Prof. Dr. Vorname Nachname Themennennung</a:t>
            </a:r>
          </a:p>
        </p:txBody>
      </p:sp>
      <p:sp>
        <p:nvSpPr>
          <p:cNvPr id="9" name="Rectangle 15"/>
          <p:cNvSpPr>
            <a:spLocks noGrp="1" noChangeArrowheads="1"/>
          </p:cNvSpPr>
          <p:nvPr>
            <p:ph type="sldNum" sz="quarter" idx="12"/>
          </p:nvPr>
        </p:nvSpPr>
        <p:spPr>
          <a:ln/>
        </p:spPr>
        <p:txBody>
          <a:bodyPr/>
          <a:lstStyle>
            <a:lvl1pPr>
              <a:defRPr/>
            </a:lvl1pPr>
          </a:lstStyle>
          <a:p>
            <a:pPr>
              <a:defRPr/>
            </a:pPr>
            <a:r>
              <a:rPr lang="de-DE"/>
              <a:t>Seite </a:t>
            </a:r>
            <a:fld id="{D9190FAC-2232-4B27-A848-E40A7A802BB8}" type="slidenum">
              <a:rPr lang="de-DE"/>
              <a:pPr>
                <a:defRPr/>
              </a:pPr>
              <a:t>‹Nr.›</a:t>
            </a:fld>
            <a:endParaRPr lang="de-D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p>
        </p:txBody>
      </p:sp>
      <p:sp>
        <p:nvSpPr>
          <p:cNvPr id="3" name="Rectangle 13"/>
          <p:cNvSpPr>
            <a:spLocks noGrp="1" noChangeArrowheads="1"/>
          </p:cNvSpPr>
          <p:nvPr>
            <p:ph type="dt" sz="half" idx="10"/>
          </p:nvPr>
        </p:nvSpPr>
        <p:spPr>
          <a:ln/>
        </p:spPr>
        <p:txBody>
          <a:bodyPr/>
          <a:lstStyle>
            <a:lvl1pPr>
              <a:defRPr/>
            </a:lvl1pPr>
          </a:lstStyle>
          <a:p>
            <a:pPr>
              <a:defRPr/>
            </a:pPr>
            <a:fld id="{90476E26-4A48-4EEA-92B3-FC173570DE7E}" type="datetime1">
              <a:rPr lang="de-DE"/>
              <a:pPr>
                <a:defRPr/>
              </a:pPr>
              <a:t>09.07.2024</a:t>
            </a:fld>
            <a:endParaRPr lang="de-DE"/>
          </a:p>
        </p:txBody>
      </p:sp>
      <p:sp>
        <p:nvSpPr>
          <p:cNvPr id="4" name="Rectangle 14"/>
          <p:cNvSpPr>
            <a:spLocks noGrp="1" noChangeArrowheads="1"/>
          </p:cNvSpPr>
          <p:nvPr>
            <p:ph type="ftr" sz="quarter" idx="11"/>
          </p:nvPr>
        </p:nvSpPr>
        <p:spPr>
          <a:ln/>
        </p:spPr>
        <p:txBody>
          <a:bodyPr/>
          <a:lstStyle>
            <a:lvl1pPr>
              <a:defRPr/>
            </a:lvl1pPr>
          </a:lstStyle>
          <a:p>
            <a:pPr>
              <a:defRPr/>
            </a:pPr>
            <a:r>
              <a:rPr lang="de-DE"/>
              <a:t>Prof. Dr. Vorname Nachname Themennennung</a:t>
            </a:r>
          </a:p>
        </p:txBody>
      </p:sp>
      <p:sp>
        <p:nvSpPr>
          <p:cNvPr id="5" name="Rectangle 15"/>
          <p:cNvSpPr>
            <a:spLocks noGrp="1" noChangeArrowheads="1"/>
          </p:cNvSpPr>
          <p:nvPr>
            <p:ph type="sldNum" sz="quarter" idx="12"/>
          </p:nvPr>
        </p:nvSpPr>
        <p:spPr>
          <a:ln/>
        </p:spPr>
        <p:txBody>
          <a:bodyPr/>
          <a:lstStyle>
            <a:lvl1pPr>
              <a:defRPr/>
            </a:lvl1pPr>
          </a:lstStyle>
          <a:p>
            <a:pPr>
              <a:defRPr/>
            </a:pPr>
            <a:r>
              <a:rPr lang="de-DE"/>
              <a:t>Seite </a:t>
            </a:r>
            <a:fld id="{36BABA2B-E412-470C-A757-380EA6FBDC40}" type="slidenum">
              <a:rPr lang="de-DE"/>
              <a:pPr>
                <a:defRPr/>
              </a:pPr>
              <a:t>‹Nr.›</a:t>
            </a:fld>
            <a:endParaRPr lang="de-D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fld id="{EA39B397-0668-4B77-8B4E-54053172E29B}" type="datetime1">
              <a:rPr lang="de-DE"/>
              <a:pPr>
                <a:defRPr/>
              </a:pPr>
              <a:t>09.07.2024</a:t>
            </a:fld>
            <a:endParaRPr lang="de-DE"/>
          </a:p>
        </p:txBody>
      </p:sp>
      <p:sp>
        <p:nvSpPr>
          <p:cNvPr id="3" name="Rectangle 14"/>
          <p:cNvSpPr>
            <a:spLocks noGrp="1" noChangeArrowheads="1"/>
          </p:cNvSpPr>
          <p:nvPr>
            <p:ph type="ftr" sz="quarter" idx="11"/>
          </p:nvPr>
        </p:nvSpPr>
        <p:spPr>
          <a:ln/>
        </p:spPr>
        <p:txBody>
          <a:bodyPr/>
          <a:lstStyle>
            <a:lvl1pPr>
              <a:defRPr/>
            </a:lvl1pPr>
          </a:lstStyle>
          <a:p>
            <a:pPr>
              <a:defRPr/>
            </a:pPr>
            <a:r>
              <a:rPr lang="de-DE"/>
              <a:t>Prof. Dr. Vorname Nachname Themennennung</a:t>
            </a:r>
          </a:p>
        </p:txBody>
      </p:sp>
      <p:sp>
        <p:nvSpPr>
          <p:cNvPr id="4" name="Rectangle 15"/>
          <p:cNvSpPr>
            <a:spLocks noGrp="1" noChangeArrowheads="1"/>
          </p:cNvSpPr>
          <p:nvPr>
            <p:ph type="sldNum" sz="quarter" idx="12"/>
          </p:nvPr>
        </p:nvSpPr>
        <p:spPr>
          <a:ln/>
        </p:spPr>
        <p:txBody>
          <a:bodyPr/>
          <a:lstStyle>
            <a:lvl1pPr>
              <a:defRPr/>
            </a:lvl1pPr>
          </a:lstStyle>
          <a:p>
            <a:pPr>
              <a:defRPr/>
            </a:pPr>
            <a:r>
              <a:rPr lang="de-DE"/>
              <a:t>Seite </a:t>
            </a:r>
            <a:fld id="{E1E0DA06-C522-45C8-827E-2946439227C7}" type="slidenum">
              <a:rPr lang="de-DE"/>
              <a:pPr>
                <a:defRPr/>
              </a:pPr>
              <a:t>‹Nr.›</a:t>
            </a:fld>
            <a:endParaRPr lang="de-D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13"/>
          <p:cNvSpPr>
            <a:spLocks noGrp="1" noChangeArrowheads="1"/>
          </p:cNvSpPr>
          <p:nvPr>
            <p:ph type="dt" sz="half" idx="10"/>
          </p:nvPr>
        </p:nvSpPr>
        <p:spPr>
          <a:ln/>
        </p:spPr>
        <p:txBody>
          <a:bodyPr/>
          <a:lstStyle>
            <a:lvl1pPr>
              <a:defRPr/>
            </a:lvl1pPr>
          </a:lstStyle>
          <a:p>
            <a:pPr>
              <a:defRPr/>
            </a:pPr>
            <a:fld id="{DE401BCE-1212-4D80-9640-B9A27B12872C}" type="datetime1">
              <a:rPr lang="de-DE"/>
              <a:pPr>
                <a:defRPr/>
              </a:pPr>
              <a:t>09.07.2024</a:t>
            </a:fld>
            <a:endParaRPr lang="de-DE"/>
          </a:p>
        </p:txBody>
      </p:sp>
      <p:sp>
        <p:nvSpPr>
          <p:cNvPr id="6" name="Rectangle 14"/>
          <p:cNvSpPr>
            <a:spLocks noGrp="1" noChangeArrowheads="1"/>
          </p:cNvSpPr>
          <p:nvPr>
            <p:ph type="ftr" sz="quarter" idx="11"/>
          </p:nvPr>
        </p:nvSpPr>
        <p:spPr>
          <a:ln/>
        </p:spPr>
        <p:txBody>
          <a:bodyPr/>
          <a:lstStyle>
            <a:lvl1pPr>
              <a:defRPr/>
            </a:lvl1pPr>
          </a:lstStyle>
          <a:p>
            <a:pPr>
              <a:defRPr/>
            </a:pPr>
            <a:r>
              <a:rPr lang="de-DE"/>
              <a:t>Prof. Dr. Vorname Nachname Themennennung</a:t>
            </a:r>
          </a:p>
        </p:txBody>
      </p:sp>
      <p:sp>
        <p:nvSpPr>
          <p:cNvPr id="7" name="Rectangle 15"/>
          <p:cNvSpPr>
            <a:spLocks noGrp="1" noChangeArrowheads="1"/>
          </p:cNvSpPr>
          <p:nvPr>
            <p:ph type="sldNum" sz="quarter" idx="12"/>
          </p:nvPr>
        </p:nvSpPr>
        <p:spPr>
          <a:ln/>
        </p:spPr>
        <p:txBody>
          <a:bodyPr/>
          <a:lstStyle>
            <a:lvl1pPr>
              <a:defRPr/>
            </a:lvl1pPr>
          </a:lstStyle>
          <a:p>
            <a:pPr>
              <a:defRPr/>
            </a:pPr>
            <a:r>
              <a:rPr lang="de-DE"/>
              <a:t>Seite </a:t>
            </a:r>
            <a:fld id="{B02FBE13-EEAA-4813-9026-A382A765DE2E}" type="slidenum">
              <a:rPr lang="de-DE"/>
              <a:pPr>
                <a:defRPr/>
              </a:pPr>
              <a:t>‹Nr.›</a:t>
            </a:fld>
            <a:endParaRPr lang="de-D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13"/>
          <p:cNvSpPr>
            <a:spLocks noGrp="1" noChangeArrowheads="1"/>
          </p:cNvSpPr>
          <p:nvPr>
            <p:ph type="dt" sz="half" idx="10"/>
          </p:nvPr>
        </p:nvSpPr>
        <p:spPr>
          <a:ln/>
        </p:spPr>
        <p:txBody>
          <a:bodyPr/>
          <a:lstStyle>
            <a:lvl1pPr>
              <a:defRPr/>
            </a:lvl1pPr>
          </a:lstStyle>
          <a:p>
            <a:pPr>
              <a:defRPr/>
            </a:pPr>
            <a:fld id="{24E4816D-B24E-49C0-BD9D-48BD0401068D}" type="datetime1">
              <a:rPr lang="de-DE"/>
              <a:pPr>
                <a:defRPr/>
              </a:pPr>
              <a:t>09.07.2024</a:t>
            </a:fld>
            <a:endParaRPr lang="de-DE"/>
          </a:p>
        </p:txBody>
      </p:sp>
      <p:sp>
        <p:nvSpPr>
          <p:cNvPr id="6" name="Rectangle 14"/>
          <p:cNvSpPr>
            <a:spLocks noGrp="1" noChangeArrowheads="1"/>
          </p:cNvSpPr>
          <p:nvPr>
            <p:ph type="ftr" sz="quarter" idx="11"/>
          </p:nvPr>
        </p:nvSpPr>
        <p:spPr>
          <a:ln/>
        </p:spPr>
        <p:txBody>
          <a:bodyPr/>
          <a:lstStyle>
            <a:lvl1pPr>
              <a:defRPr/>
            </a:lvl1pPr>
          </a:lstStyle>
          <a:p>
            <a:pPr>
              <a:defRPr/>
            </a:pPr>
            <a:r>
              <a:rPr lang="de-DE"/>
              <a:t>Prof. Dr. Vorname Nachname Themennennung</a:t>
            </a:r>
          </a:p>
        </p:txBody>
      </p:sp>
      <p:sp>
        <p:nvSpPr>
          <p:cNvPr id="7" name="Rectangle 15"/>
          <p:cNvSpPr>
            <a:spLocks noGrp="1" noChangeArrowheads="1"/>
          </p:cNvSpPr>
          <p:nvPr>
            <p:ph type="sldNum" sz="quarter" idx="12"/>
          </p:nvPr>
        </p:nvSpPr>
        <p:spPr>
          <a:ln/>
        </p:spPr>
        <p:txBody>
          <a:bodyPr/>
          <a:lstStyle>
            <a:lvl1pPr>
              <a:defRPr/>
            </a:lvl1pPr>
          </a:lstStyle>
          <a:p>
            <a:pPr>
              <a:defRPr/>
            </a:pPr>
            <a:r>
              <a:rPr lang="de-DE"/>
              <a:t>Seite </a:t>
            </a:r>
            <a:fld id="{E704E6A8-8EE1-452F-A57F-CEA9F4AAD74A}" type="slidenum">
              <a:rPr lang="de-DE"/>
              <a:pPr>
                <a:defRPr/>
              </a:pPr>
              <a:t>‹Nr.›</a:t>
            </a:fld>
            <a:endParaRPr lang="de-D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p>
        </p:txBody>
      </p:sp>
      <p:sp>
        <p:nvSpPr>
          <p:cNvPr id="3" name="Vertikaler Textplatzhalter 2"/>
          <p:cNvSpPr>
            <a:spLocks noGrp="1"/>
          </p:cNvSpPr>
          <p:nvPr>
            <p:ph type="body" orient="vert" idx="1"/>
          </p:nvPr>
        </p:nvSpPr>
        <p:spPr>
          <a:xfrm>
            <a:off x="457200" y="1600200"/>
            <a:ext cx="8229600" cy="4525963"/>
          </a:xfrm>
          <a:prstGeom prst="rect">
            <a:avLst/>
          </a:prstGeo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3"/>
          <p:cNvSpPr>
            <a:spLocks noGrp="1" noChangeArrowheads="1"/>
          </p:cNvSpPr>
          <p:nvPr>
            <p:ph type="dt" sz="half" idx="10"/>
          </p:nvPr>
        </p:nvSpPr>
        <p:spPr>
          <a:ln/>
        </p:spPr>
        <p:txBody>
          <a:bodyPr/>
          <a:lstStyle>
            <a:lvl1pPr>
              <a:defRPr/>
            </a:lvl1pPr>
          </a:lstStyle>
          <a:p>
            <a:pPr>
              <a:defRPr/>
            </a:pPr>
            <a:fld id="{54A1F4E5-D2B9-4D76-A758-D96910ADEC74}" type="datetime1">
              <a:rPr lang="de-DE"/>
              <a:pPr>
                <a:defRPr/>
              </a:pPr>
              <a:t>09.07.2024</a:t>
            </a:fld>
            <a:endParaRPr lang="de-DE"/>
          </a:p>
        </p:txBody>
      </p:sp>
      <p:sp>
        <p:nvSpPr>
          <p:cNvPr id="5" name="Rectangle 14"/>
          <p:cNvSpPr>
            <a:spLocks noGrp="1" noChangeArrowheads="1"/>
          </p:cNvSpPr>
          <p:nvPr>
            <p:ph type="ftr" sz="quarter" idx="11"/>
          </p:nvPr>
        </p:nvSpPr>
        <p:spPr>
          <a:ln/>
        </p:spPr>
        <p:txBody>
          <a:bodyPr/>
          <a:lstStyle>
            <a:lvl1pPr>
              <a:defRPr/>
            </a:lvl1pPr>
          </a:lstStyle>
          <a:p>
            <a:pPr>
              <a:defRPr/>
            </a:pPr>
            <a:r>
              <a:rPr lang="de-DE"/>
              <a:t>Prof. Dr. Vorname Nachname Themennennung</a:t>
            </a:r>
          </a:p>
        </p:txBody>
      </p:sp>
      <p:sp>
        <p:nvSpPr>
          <p:cNvPr id="6" name="Rectangle 15"/>
          <p:cNvSpPr>
            <a:spLocks noGrp="1" noChangeArrowheads="1"/>
          </p:cNvSpPr>
          <p:nvPr>
            <p:ph type="sldNum" sz="quarter" idx="12"/>
          </p:nvPr>
        </p:nvSpPr>
        <p:spPr>
          <a:ln/>
        </p:spPr>
        <p:txBody>
          <a:bodyPr/>
          <a:lstStyle>
            <a:lvl1pPr>
              <a:defRPr/>
            </a:lvl1pPr>
          </a:lstStyle>
          <a:p>
            <a:pPr>
              <a:defRPr/>
            </a:pPr>
            <a:r>
              <a:rPr lang="de-DE"/>
              <a:t>Seite </a:t>
            </a:r>
            <a:fld id="{0512FA09-2709-442D-BA2B-8F458FA98032}" type="slidenum">
              <a:rPr lang="de-DE"/>
              <a:pPr>
                <a:defRPr/>
              </a:pPr>
              <a:t>‹Nr.›</a:t>
            </a:fld>
            <a:endParaRPr lang="de-D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a:prstGeom prst="rect">
            <a:avLst/>
          </a:prstGeo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a:prstGeom prst="rect">
            <a:avLst/>
          </a:prstGeo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3"/>
          <p:cNvSpPr>
            <a:spLocks noGrp="1" noChangeArrowheads="1"/>
          </p:cNvSpPr>
          <p:nvPr>
            <p:ph type="dt" sz="half" idx="10"/>
          </p:nvPr>
        </p:nvSpPr>
        <p:spPr>
          <a:ln/>
        </p:spPr>
        <p:txBody>
          <a:bodyPr/>
          <a:lstStyle>
            <a:lvl1pPr>
              <a:defRPr/>
            </a:lvl1pPr>
          </a:lstStyle>
          <a:p>
            <a:pPr>
              <a:defRPr/>
            </a:pPr>
            <a:fld id="{CD480C0A-4537-4A5F-8D62-B6A2D3377F72}" type="datetime1">
              <a:rPr lang="de-DE"/>
              <a:pPr>
                <a:defRPr/>
              </a:pPr>
              <a:t>09.07.2024</a:t>
            </a:fld>
            <a:endParaRPr lang="de-DE"/>
          </a:p>
        </p:txBody>
      </p:sp>
      <p:sp>
        <p:nvSpPr>
          <p:cNvPr id="5" name="Rectangle 14"/>
          <p:cNvSpPr>
            <a:spLocks noGrp="1" noChangeArrowheads="1"/>
          </p:cNvSpPr>
          <p:nvPr>
            <p:ph type="ftr" sz="quarter" idx="11"/>
          </p:nvPr>
        </p:nvSpPr>
        <p:spPr>
          <a:ln/>
        </p:spPr>
        <p:txBody>
          <a:bodyPr/>
          <a:lstStyle>
            <a:lvl1pPr>
              <a:defRPr/>
            </a:lvl1pPr>
          </a:lstStyle>
          <a:p>
            <a:pPr>
              <a:defRPr/>
            </a:pPr>
            <a:r>
              <a:rPr lang="de-DE"/>
              <a:t>Prof. Dr. Vorname Nachname Themennennung</a:t>
            </a:r>
          </a:p>
        </p:txBody>
      </p:sp>
      <p:sp>
        <p:nvSpPr>
          <p:cNvPr id="6" name="Rectangle 15"/>
          <p:cNvSpPr>
            <a:spLocks noGrp="1" noChangeArrowheads="1"/>
          </p:cNvSpPr>
          <p:nvPr>
            <p:ph type="sldNum" sz="quarter" idx="12"/>
          </p:nvPr>
        </p:nvSpPr>
        <p:spPr>
          <a:ln/>
        </p:spPr>
        <p:txBody>
          <a:bodyPr/>
          <a:lstStyle>
            <a:lvl1pPr>
              <a:defRPr/>
            </a:lvl1pPr>
          </a:lstStyle>
          <a:p>
            <a:pPr>
              <a:defRPr/>
            </a:pPr>
            <a:r>
              <a:rPr lang="de-DE"/>
              <a:t>Seite </a:t>
            </a:r>
            <a:fld id="{AE51DE72-A5B4-43F3-BBDC-C509C2DBD5B2}" type="slidenum">
              <a:rPr lang="de-DE"/>
              <a:pPr>
                <a:defRPr/>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6288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348879"/>
            <a:ext cx="4040188" cy="377728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Textplatzhalter 4"/>
          <p:cNvSpPr>
            <a:spLocks noGrp="1"/>
          </p:cNvSpPr>
          <p:nvPr>
            <p:ph type="body" sz="quarter" idx="3"/>
          </p:nvPr>
        </p:nvSpPr>
        <p:spPr>
          <a:xfrm>
            <a:off x="4645025" y="16288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348879"/>
            <a:ext cx="4041775" cy="377728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Rectangle 13"/>
          <p:cNvSpPr>
            <a:spLocks noGrp="1" noChangeArrowheads="1"/>
          </p:cNvSpPr>
          <p:nvPr>
            <p:ph type="dt" sz="half" idx="10"/>
          </p:nvPr>
        </p:nvSpPr>
        <p:spPr>
          <a:ln/>
        </p:spPr>
        <p:txBody>
          <a:bodyPr/>
          <a:lstStyle>
            <a:lvl1pPr>
              <a:defRPr/>
            </a:lvl1pPr>
          </a:lstStyle>
          <a:p>
            <a:pPr>
              <a:defRPr/>
            </a:pPr>
            <a:fld id="{BEF50470-3B7A-4605-8525-CF6299B54FC7}" type="datetime1">
              <a:rPr lang="de-DE"/>
              <a:pPr>
                <a:defRPr/>
              </a:pPr>
              <a:t>09.07.2024</a:t>
            </a:fld>
            <a:endParaRPr lang="de-DE"/>
          </a:p>
        </p:txBody>
      </p:sp>
      <p:sp>
        <p:nvSpPr>
          <p:cNvPr id="8" name="Rectangle 14"/>
          <p:cNvSpPr>
            <a:spLocks noGrp="1" noChangeArrowheads="1"/>
          </p:cNvSpPr>
          <p:nvPr>
            <p:ph type="ftr" sz="quarter" idx="11"/>
          </p:nvPr>
        </p:nvSpPr>
        <p:spPr>
          <a:ln/>
        </p:spPr>
        <p:txBody>
          <a:bodyPr/>
          <a:lstStyle>
            <a:lvl1pPr>
              <a:defRPr/>
            </a:lvl1pPr>
          </a:lstStyle>
          <a:p>
            <a:pPr>
              <a:defRPr/>
            </a:pPr>
            <a:r>
              <a:rPr lang="de-DE"/>
              <a:t>Prof. Dr. Vorname Nachname Themennennung</a:t>
            </a:r>
          </a:p>
        </p:txBody>
      </p:sp>
      <p:sp>
        <p:nvSpPr>
          <p:cNvPr id="9" name="Rectangle 15"/>
          <p:cNvSpPr>
            <a:spLocks noGrp="1" noChangeArrowheads="1"/>
          </p:cNvSpPr>
          <p:nvPr>
            <p:ph type="sldNum" sz="quarter" idx="12"/>
          </p:nvPr>
        </p:nvSpPr>
        <p:spPr>
          <a:ln/>
        </p:spPr>
        <p:txBody>
          <a:bodyPr/>
          <a:lstStyle>
            <a:lvl1pPr>
              <a:defRPr/>
            </a:lvl1pPr>
          </a:lstStyle>
          <a:p>
            <a:pPr>
              <a:defRPr/>
            </a:pPr>
            <a:r>
              <a:rPr lang="de-DE"/>
              <a:t>Seite </a:t>
            </a:r>
            <a:fld id="{048397CF-4112-406D-B6CE-CBD467DAB8D2}" type="slidenum">
              <a:rPr lang="de-DE"/>
              <a:pPr>
                <a:defRPr/>
              </a:pPr>
              <a:t>‹Nr.›</a:t>
            </a:fld>
            <a:endParaRPr lang="de-D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Rectangle 13"/>
          <p:cNvSpPr>
            <a:spLocks noGrp="1" noChangeArrowheads="1"/>
          </p:cNvSpPr>
          <p:nvPr>
            <p:ph type="dt" sz="half" idx="10"/>
          </p:nvPr>
        </p:nvSpPr>
        <p:spPr>
          <a:ln/>
        </p:spPr>
        <p:txBody>
          <a:bodyPr/>
          <a:lstStyle>
            <a:lvl1pPr>
              <a:defRPr/>
            </a:lvl1pPr>
          </a:lstStyle>
          <a:p>
            <a:pPr>
              <a:defRPr/>
            </a:pPr>
            <a:fld id="{483E5DFC-CE58-497A-9E62-85208AF8E94B}" type="datetime1">
              <a:rPr lang="de-DE"/>
              <a:pPr>
                <a:defRPr/>
              </a:pPr>
              <a:t>09.07.2024</a:t>
            </a:fld>
            <a:endParaRPr lang="de-DE"/>
          </a:p>
        </p:txBody>
      </p:sp>
      <p:sp>
        <p:nvSpPr>
          <p:cNvPr id="5" name="Rectangle 14"/>
          <p:cNvSpPr>
            <a:spLocks noGrp="1" noChangeArrowheads="1"/>
          </p:cNvSpPr>
          <p:nvPr>
            <p:ph type="ftr" sz="quarter" idx="11"/>
          </p:nvPr>
        </p:nvSpPr>
        <p:spPr>
          <a:ln/>
        </p:spPr>
        <p:txBody>
          <a:bodyPr/>
          <a:lstStyle>
            <a:lvl1pPr>
              <a:defRPr/>
            </a:lvl1pPr>
          </a:lstStyle>
          <a:p>
            <a:pPr>
              <a:defRPr/>
            </a:pPr>
            <a:r>
              <a:rPr lang="de-DE"/>
              <a:t>Prof. Dr. Vorname Nachname Themennennung</a:t>
            </a:r>
          </a:p>
        </p:txBody>
      </p:sp>
      <p:sp>
        <p:nvSpPr>
          <p:cNvPr id="6" name="Rectangle 15"/>
          <p:cNvSpPr>
            <a:spLocks noGrp="1" noChangeArrowheads="1"/>
          </p:cNvSpPr>
          <p:nvPr>
            <p:ph type="sldNum" sz="quarter" idx="12"/>
          </p:nvPr>
        </p:nvSpPr>
        <p:spPr>
          <a:ln/>
        </p:spPr>
        <p:txBody>
          <a:bodyPr/>
          <a:lstStyle>
            <a:lvl1pPr>
              <a:defRPr/>
            </a:lvl1pPr>
          </a:lstStyle>
          <a:p>
            <a:pPr>
              <a:defRPr/>
            </a:pPr>
            <a:r>
              <a:rPr lang="de-DE"/>
              <a:t>Seite </a:t>
            </a:r>
            <a:fld id="{07C13ABC-57EF-4B31-A9F2-F5B0B2F31D78}" type="slidenum">
              <a:rPr lang="de-DE"/>
              <a:pPr>
                <a:defRPr/>
              </a:pPr>
              <a:t>‹Nr.›</a:t>
            </a:fld>
            <a:endParaRPr lang="de-D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p>
        </p:txBody>
      </p:sp>
      <p:sp>
        <p:nvSpPr>
          <p:cNvPr id="3" name="Inhaltsplatzhalter 2"/>
          <p:cNvSpPr>
            <a:spLocks noGrp="1"/>
          </p:cNvSpPr>
          <p:nvPr>
            <p:ph idx="1"/>
          </p:nvPr>
        </p:nvSpPr>
        <p:spPr>
          <a:xfrm>
            <a:off x="457200" y="1600200"/>
            <a:ext cx="8229600" cy="4525963"/>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3"/>
          <p:cNvSpPr>
            <a:spLocks noGrp="1" noChangeArrowheads="1"/>
          </p:cNvSpPr>
          <p:nvPr>
            <p:ph type="dt" sz="half" idx="10"/>
          </p:nvPr>
        </p:nvSpPr>
        <p:spPr>
          <a:ln/>
        </p:spPr>
        <p:txBody>
          <a:bodyPr/>
          <a:lstStyle>
            <a:lvl1pPr>
              <a:defRPr/>
            </a:lvl1pPr>
          </a:lstStyle>
          <a:p>
            <a:pPr>
              <a:defRPr/>
            </a:pPr>
            <a:fld id="{E4F37E6B-B60D-4F33-B9C9-BB55C593DE56}" type="datetime1">
              <a:rPr lang="de-DE"/>
              <a:pPr>
                <a:defRPr/>
              </a:pPr>
              <a:t>09.07.2024</a:t>
            </a:fld>
            <a:endParaRPr lang="de-DE"/>
          </a:p>
        </p:txBody>
      </p:sp>
      <p:sp>
        <p:nvSpPr>
          <p:cNvPr id="5" name="Rectangle 14"/>
          <p:cNvSpPr>
            <a:spLocks noGrp="1" noChangeArrowheads="1"/>
          </p:cNvSpPr>
          <p:nvPr>
            <p:ph type="ftr" sz="quarter" idx="11"/>
          </p:nvPr>
        </p:nvSpPr>
        <p:spPr>
          <a:ln/>
        </p:spPr>
        <p:txBody>
          <a:bodyPr/>
          <a:lstStyle>
            <a:lvl1pPr>
              <a:defRPr/>
            </a:lvl1pPr>
          </a:lstStyle>
          <a:p>
            <a:pPr>
              <a:defRPr/>
            </a:pPr>
            <a:r>
              <a:rPr lang="de-DE"/>
              <a:t>Prof. Dr. Vorname Nachname Themennennung</a:t>
            </a:r>
          </a:p>
        </p:txBody>
      </p:sp>
      <p:sp>
        <p:nvSpPr>
          <p:cNvPr id="6" name="Rectangle 15"/>
          <p:cNvSpPr>
            <a:spLocks noGrp="1" noChangeArrowheads="1"/>
          </p:cNvSpPr>
          <p:nvPr>
            <p:ph type="sldNum" sz="quarter" idx="12"/>
          </p:nvPr>
        </p:nvSpPr>
        <p:spPr>
          <a:ln/>
        </p:spPr>
        <p:txBody>
          <a:bodyPr/>
          <a:lstStyle>
            <a:lvl1pPr>
              <a:defRPr/>
            </a:lvl1pPr>
          </a:lstStyle>
          <a:p>
            <a:pPr>
              <a:defRPr/>
            </a:pPr>
            <a:r>
              <a:rPr lang="de-DE"/>
              <a:t>Seite </a:t>
            </a:r>
            <a:fld id="{3EC7D36A-ADAC-4603-9148-7DB54CE261C8}" type="slidenum">
              <a:rPr lang="de-DE"/>
              <a:pPr>
                <a:defRPr/>
              </a:pPr>
              <a:t>‹Nr.›</a:t>
            </a:fld>
            <a:endParaRPr lang="de-D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13"/>
          <p:cNvSpPr>
            <a:spLocks noGrp="1" noChangeArrowheads="1"/>
          </p:cNvSpPr>
          <p:nvPr>
            <p:ph type="dt" sz="half" idx="10"/>
          </p:nvPr>
        </p:nvSpPr>
        <p:spPr>
          <a:ln/>
        </p:spPr>
        <p:txBody>
          <a:bodyPr/>
          <a:lstStyle>
            <a:lvl1pPr>
              <a:defRPr/>
            </a:lvl1pPr>
          </a:lstStyle>
          <a:p>
            <a:pPr>
              <a:defRPr/>
            </a:pPr>
            <a:fld id="{7FFAA3C0-3581-490F-9051-657ECBD31046}" type="datetime1">
              <a:rPr lang="de-DE"/>
              <a:pPr>
                <a:defRPr/>
              </a:pPr>
              <a:t>09.07.2024</a:t>
            </a:fld>
            <a:endParaRPr lang="de-DE"/>
          </a:p>
        </p:txBody>
      </p:sp>
      <p:sp>
        <p:nvSpPr>
          <p:cNvPr id="5" name="Rectangle 14"/>
          <p:cNvSpPr>
            <a:spLocks noGrp="1" noChangeArrowheads="1"/>
          </p:cNvSpPr>
          <p:nvPr>
            <p:ph type="ftr" sz="quarter" idx="11"/>
          </p:nvPr>
        </p:nvSpPr>
        <p:spPr>
          <a:ln/>
        </p:spPr>
        <p:txBody>
          <a:bodyPr/>
          <a:lstStyle>
            <a:lvl1pPr>
              <a:defRPr/>
            </a:lvl1pPr>
          </a:lstStyle>
          <a:p>
            <a:pPr>
              <a:defRPr/>
            </a:pPr>
            <a:r>
              <a:rPr lang="de-DE"/>
              <a:t>Prof. Dr. Vorname Nachname Themennennung</a:t>
            </a:r>
          </a:p>
        </p:txBody>
      </p:sp>
      <p:sp>
        <p:nvSpPr>
          <p:cNvPr id="6" name="Rectangle 15"/>
          <p:cNvSpPr>
            <a:spLocks noGrp="1" noChangeArrowheads="1"/>
          </p:cNvSpPr>
          <p:nvPr>
            <p:ph type="sldNum" sz="quarter" idx="12"/>
          </p:nvPr>
        </p:nvSpPr>
        <p:spPr>
          <a:ln/>
        </p:spPr>
        <p:txBody>
          <a:bodyPr/>
          <a:lstStyle>
            <a:lvl1pPr>
              <a:defRPr/>
            </a:lvl1pPr>
          </a:lstStyle>
          <a:p>
            <a:pPr>
              <a:defRPr/>
            </a:pPr>
            <a:r>
              <a:rPr lang="de-DE"/>
              <a:t>Seite </a:t>
            </a:r>
            <a:fld id="{4F574485-3468-4F11-92D2-0590F6E5674D}" type="slidenum">
              <a:rPr lang="de-DE"/>
              <a:pPr>
                <a:defRPr/>
              </a:pPr>
              <a:t>‹Nr.›</a:t>
            </a:fld>
            <a:endParaRPr lang="de-D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13"/>
          <p:cNvSpPr>
            <a:spLocks noGrp="1" noChangeArrowheads="1"/>
          </p:cNvSpPr>
          <p:nvPr>
            <p:ph type="dt" sz="half" idx="10"/>
          </p:nvPr>
        </p:nvSpPr>
        <p:spPr>
          <a:ln/>
        </p:spPr>
        <p:txBody>
          <a:bodyPr/>
          <a:lstStyle>
            <a:lvl1pPr>
              <a:defRPr/>
            </a:lvl1pPr>
          </a:lstStyle>
          <a:p>
            <a:pPr>
              <a:defRPr/>
            </a:pPr>
            <a:fld id="{3F43B779-FCC3-4A6B-BF1A-D9F75C7B3C0C}" type="datetime1">
              <a:rPr lang="de-DE"/>
              <a:pPr>
                <a:defRPr/>
              </a:pPr>
              <a:t>09.07.2024</a:t>
            </a:fld>
            <a:endParaRPr lang="de-DE"/>
          </a:p>
        </p:txBody>
      </p:sp>
      <p:sp>
        <p:nvSpPr>
          <p:cNvPr id="6" name="Rectangle 14"/>
          <p:cNvSpPr>
            <a:spLocks noGrp="1" noChangeArrowheads="1"/>
          </p:cNvSpPr>
          <p:nvPr>
            <p:ph type="ftr" sz="quarter" idx="11"/>
          </p:nvPr>
        </p:nvSpPr>
        <p:spPr>
          <a:ln/>
        </p:spPr>
        <p:txBody>
          <a:bodyPr/>
          <a:lstStyle>
            <a:lvl1pPr>
              <a:defRPr/>
            </a:lvl1pPr>
          </a:lstStyle>
          <a:p>
            <a:pPr>
              <a:defRPr/>
            </a:pPr>
            <a:r>
              <a:rPr lang="de-DE"/>
              <a:t>Prof. Dr. Vorname Nachname Themennennung</a:t>
            </a:r>
          </a:p>
        </p:txBody>
      </p:sp>
      <p:sp>
        <p:nvSpPr>
          <p:cNvPr id="7" name="Rectangle 15"/>
          <p:cNvSpPr>
            <a:spLocks noGrp="1" noChangeArrowheads="1"/>
          </p:cNvSpPr>
          <p:nvPr>
            <p:ph type="sldNum" sz="quarter" idx="12"/>
          </p:nvPr>
        </p:nvSpPr>
        <p:spPr>
          <a:ln/>
        </p:spPr>
        <p:txBody>
          <a:bodyPr/>
          <a:lstStyle>
            <a:lvl1pPr>
              <a:defRPr/>
            </a:lvl1pPr>
          </a:lstStyle>
          <a:p>
            <a:pPr>
              <a:defRPr/>
            </a:pPr>
            <a:r>
              <a:rPr lang="de-DE"/>
              <a:t>Seite </a:t>
            </a:r>
            <a:fld id="{06798791-CFE9-4B6F-92F4-9723442EF742}" type="slidenum">
              <a:rPr lang="de-DE"/>
              <a:pPr>
                <a:defRPr/>
              </a:pPr>
              <a:t>‹Nr.›</a:t>
            </a:fld>
            <a:endParaRPr lang="de-D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13"/>
          <p:cNvSpPr>
            <a:spLocks noGrp="1" noChangeArrowheads="1"/>
          </p:cNvSpPr>
          <p:nvPr>
            <p:ph type="dt" sz="half" idx="10"/>
          </p:nvPr>
        </p:nvSpPr>
        <p:spPr>
          <a:ln/>
        </p:spPr>
        <p:txBody>
          <a:bodyPr/>
          <a:lstStyle>
            <a:lvl1pPr>
              <a:defRPr/>
            </a:lvl1pPr>
          </a:lstStyle>
          <a:p>
            <a:pPr>
              <a:defRPr/>
            </a:pPr>
            <a:fld id="{8C1FEDF6-40F3-4AF8-BEDC-8CA61BD9E0DB}" type="datetime1">
              <a:rPr lang="de-DE"/>
              <a:pPr>
                <a:defRPr/>
              </a:pPr>
              <a:t>09.07.2024</a:t>
            </a:fld>
            <a:endParaRPr lang="de-DE"/>
          </a:p>
        </p:txBody>
      </p:sp>
      <p:sp>
        <p:nvSpPr>
          <p:cNvPr id="8" name="Rectangle 14"/>
          <p:cNvSpPr>
            <a:spLocks noGrp="1" noChangeArrowheads="1"/>
          </p:cNvSpPr>
          <p:nvPr>
            <p:ph type="ftr" sz="quarter" idx="11"/>
          </p:nvPr>
        </p:nvSpPr>
        <p:spPr>
          <a:ln/>
        </p:spPr>
        <p:txBody>
          <a:bodyPr/>
          <a:lstStyle>
            <a:lvl1pPr>
              <a:defRPr/>
            </a:lvl1pPr>
          </a:lstStyle>
          <a:p>
            <a:pPr>
              <a:defRPr/>
            </a:pPr>
            <a:r>
              <a:rPr lang="de-DE"/>
              <a:t>Prof. Dr. Vorname Nachname Themennennung</a:t>
            </a:r>
          </a:p>
        </p:txBody>
      </p:sp>
      <p:sp>
        <p:nvSpPr>
          <p:cNvPr id="9" name="Rectangle 15"/>
          <p:cNvSpPr>
            <a:spLocks noGrp="1" noChangeArrowheads="1"/>
          </p:cNvSpPr>
          <p:nvPr>
            <p:ph type="sldNum" sz="quarter" idx="12"/>
          </p:nvPr>
        </p:nvSpPr>
        <p:spPr>
          <a:ln/>
        </p:spPr>
        <p:txBody>
          <a:bodyPr/>
          <a:lstStyle>
            <a:lvl1pPr>
              <a:defRPr/>
            </a:lvl1pPr>
          </a:lstStyle>
          <a:p>
            <a:pPr>
              <a:defRPr/>
            </a:pPr>
            <a:r>
              <a:rPr lang="de-DE"/>
              <a:t>Seite </a:t>
            </a:r>
            <a:fld id="{8353D35D-519A-4F17-BB16-5D1F2AA1185D}" type="slidenum">
              <a:rPr lang="de-DE"/>
              <a:pPr>
                <a:defRPr/>
              </a:pPr>
              <a:t>‹Nr.›</a:t>
            </a:fld>
            <a:endParaRPr lang="de-D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p>
        </p:txBody>
      </p:sp>
      <p:sp>
        <p:nvSpPr>
          <p:cNvPr id="3" name="Rectangle 13"/>
          <p:cNvSpPr>
            <a:spLocks noGrp="1" noChangeArrowheads="1"/>
          </p:cNvSpPr>
          <p:nvPr>
            <p:ph type="dt" sz="half" idx="10"/>
          </p:nvPr>
        </p:nvSpPr>
        <p:spPr>
          <a:ln/>
        </p:spPr>
        <p:txBody>
          <a:bodyPr/>
          <a:lstStyle>
            <a:lvl1pPr>
              <a:defRPr/>
            </a:lvl1pPr>
          </a:lstStyle>
          <a:p>
            <a:pPr>
              <a:defRPr/>
            </a:pPr>
            <a:fld id="{43343AB2-5CAD-4F89-BDD1-F27797DD2675}" type="datetime1">
              <a:rPr lang="de-DE"/>
              <a:pPr>
                <a:defRPr/>
              </a:pPr>
              <a:t>09.07.2024</a:t>
            </a:fld>
            <a:endParaRPr lang="de-DE"/>
          </a:p>
        </p:txBody>
      </p:sp>
      <p:sp>
        <p:nvSpPr>
          <p:cNvPr id="4" name="Rectangle 14"/>
          <p:cNvSpPr>
            <a:spLocks noGrp="1" noChangeArrowheads="1"/>
          </p:cNvSpPr>
          <p:nvPr>
            <p:ph type="ftr" sz="quarter" idx="11"/>
          </p:nvPr>
        </p:nvSpPr>
        <p:spPr>
          <a:ln/>
        </p:spPr>
        <p:txBody>
          <a:bodyPr/>
          <a:lstStyle>
            <a:lvl1pPr>
              <a:defRPr/>
            </a:lvl1pPr>
          </a:lstStyle>
          <a:p>
            <a:pPr>
              <a:defRPr/>
            </a:pPr>
            <a:r>
              <a:rPr lang="de-DE"/>
              <a:t>Prof. Dr. Vorname Nachname Themennennung</a:t>
            </a:r>
          </a:p>
        </p:txBody>
      </p:sp>
      <p:sp>
        <p:nvSpPr>
          <p:cNvPr id="5" name="Rectangle 15"/>
          <p:cNvSpPr>
            <a:spLocks noGrp="1" noChangeArrowheads="1"/>
          </p:cNvSpPr>
          <p:nvPr>
            <p:ph type="sldNum" sz="quarter" idx="12"/>
          </p:nvPr>
        </p:nvSpPr>
        <p:spPr>
          <a:ln/>
        </p:spPr>
        <p:txBody>
          <a:bodyPr/>
          <a:lstStyle>
            <a:lvl1pPr>
              <a:defRPr/>
            </a:lvl1pPr>
          </a:lstStyle>
          <a:p>
            <a:pPr>
              <a:defRPr/>
            </a:pPr>
            <a:r>
              <a:rPr lang="de-DE"/>
              <a:t>Seite </a:t>
            </a:r>
            <a:fld id="{4D69E32C-CF7F-4CD6-853B-A8A00BDE7954}" type="slidenum">
              <a:rPr lang="de-DE"/>
              <a:pPr>
                <a:defRPr/>
              </a:pPr>
              <a:t>‹Nr.›</a:t>
            </a:fld>
            <a:endParaRPr lang="de-D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fld id="{0F8A1507-826A-4D4A-8E01-3C597D373402}" type="datetime1">
              <a:rPr lang="de-DE"/>
              <a:pPr>
                <a:defRPr/>
              </a:pPr>
              <a:t>09.07.2024</a:t>
            </a:fld>
            <a:endParaRPr lang="de-DE"/>
          </a:p>
        </p:txBody>
      </p:sp>
      <p:sp>
        <p:nvSpPr>
          <p:cNvPr id="3" name="Rectangle 14"/>
          <p:cNvSpPr>
            <a:spLocks noGrp="1" noChangeArrowheads="1"/>
          </p:cNvSpPr>
          <p:nvPr>
            <p:ph type="ftr" sz="quarter" idx="11"/>
          </p:nvPr>
        </p:nvSpPr>
        <p:spPr>
          <a:ln/>
        </p:spPr>
        <p:txBody>
          <a:bodyPr/>
          <a:lstStyle>
            <a:lvl1pPr>
              <a:defRPr/>
            </a:lvl1pPr>
          </a:lstStyle>
          <a:p>
            <a:pPr>
              <a:defRPr/>
            </a:pPr>
            <a:r>
              <a:rPr lang="de-DE"/>
              <a:t>Prof. Dr. Vorname Nachname Themennennung</a:t>
            </a:r>
          </a:p>
        </p:txBody>
      </p:sp>
      <p:sp>
        <p:nvSpPr>
          <p:cNvPr id="4" name="Rectangle 15"/>
          <p:cNvSpPr>
            <a:spLocks noGrp="1" noChangeArrowheads="1"/>
          </p:cNvSpPr>
          <p:nvPr>
            <p:ph type="sldNum" sz="quarter" idx="12"/>
          </p:nvPr>
        </p:nvSpPr>
        <p:spPr>
          <a:ln/>
        </p:spPr>
        <p:txBody>
          <a:bodyPr/>
          <a:lstStyle>
            <a:lvl1pPr>
              <a:defRPr/>
            </a:lvl1pPr>
          </a:lstStyle>
          <a:p>
            <a:pPr>
              <a:defRPr/>
            </a:pPr>
            <a:r>
              <a:rPr lang="de-DE"/>
              <a:t>Seite </a:t>
            </a:r>
            <a:fld id="{B2203620-F8AC-4DF3-8E30-C6674219385F}" type="slidenum">
              <a:rPr lang="de-DE"/>
              <a:pPr>
                <a:defRPr/>
              </a:pPr>
              <a:t>‹Nr.›</a:t>
            </a:fld>
            <a:endParaRPr lang="de-D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13"/>
          <p:cNvSpPr>
            <a:spLocks noGrp="1" noChangeArrowheads="1"/>
          </p:cNvSpPr>
          <p:nvPr>
            <p:ph type="dt" sz="half" idx="10"/>
          </p:nvPr>
        </p:nvSpPr>
        <p:spPr>
          <a:ln/>
        </p:spPr>
        <p:txBody>
          <a:bodyPr/>
          <a:lstStyle>
            <a:lvl1pPr>
              <a:defRPr/>
            </a:lvl1pPr>
          </a:lstStyle>
          <a:p>
            <a:pPr>
              <a:defRPr/>
            </a:pPr>
            <a:fld id="{E7357EFE-CE40-45AA-BA5F-9B758672820C}" type="datetime1">
              <a:rPr lang="de-DE"/>
              <a:pPr>
                <a:defRPr/>
              </a:pPr>
              <a:t>09.07.2024</a:t>
            </a:fld>
            <a:endParaRPr lang="de-DE"/>
          </a:p>
        </p:txBody>
      </p:sp>
      <p:sp>
        <p:nvSpPr>
          <p:cNvPr id="6" name="Rectangle 14"/>
          <p:cNvSpPr>
            <a:spLocks noGrp="1" noChangeArrowheads="1"/>
          </p:cNvSpPr>
          <p:nvPr>
            <p:ph type="ftr" sz="quarter" idx="11"/>
          </p:nvPr>
        </p:nvSpPr>
        <p:spPr>
          <a:ln/>
        </p:spPr>
        <p:txBody>
          <a:bodyPr/>
          <a:lstStyle>
            <a:lvl1pPr>
              <a:defRPr/>
            </a:lvl1pPr>
          </a:lstStyle>
          <a:p>
            <a:pPr>
              <a:defRPr/>
            </a:pPr>
            <a:r>
              <a:rPr lang="de-DE"/>
              <a:t>Prof. Dr. Vorname Nachname Themennennung</a:t>
            </a:r>
          </a:p>
        </p:txBody>
      </p:sp>
      <p:sp>
        <p:nvSpPr>
          <p:cNvPr id="7" name="Rectangle 15"/>
          <p:cNvSpPr>
            <a:spLocks noGrp="1" noChangeArrowheads="1"/>
          </p:cNvSpPr>
          <p:nvPr>
            <p:ph type="sldNum" sz="quarter" idx="12"/>
          </p:nvPr>
        </p:nvSpPr>
        <p:spPr>
          <a:ln/>
        </p:spPr>
        <p:txBody>
          <a:bodyPr/>
          <a:lstStyle>
            <a:lvl1pPr>
              <a:defRPr/>
            </a:lvl1pPr>
          </a:lstStyle>
          <a:p>
            <a:pPr>
              <a:defRPr/>
            </a:pPr>
            <a:r>
              <a:rPr lang="de-DE"/>
              <a:t>Seite </a:t>
            </a:r>
            <a:fld id="{F6CAB0F9-D0C2-4782-A2A1-286F7CECF140}" type="slidenum">
              <a:rPr lang="de-DE"/>
              <a:pPr>
                <a:defRPr/>
              </a:pPr>
              <a:t>‹Nr.›</a:t>
            </a:fld>
            <a:endParaRPr lang="de-D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13"/>
          <p:cNvSpPr>
            <a:spLocks noGrp="1" noChangeArrowheads="1"/>
          </p:cNvSpPr>
          <p:nvPr>
            <p:ph type="dt" sz="half" idx="10"/>
          </p:nvPr>
        </p:nvSpPr>
        <p:spPr>
          <a:ln/>
        </p:spPr>
        <p:txBody>
          <a:bodyPr/>
          <a:lstStyle>
            <a:lvl1pPr>
              <a:defRPr/>
            </a:lvl1pPr>
          </a:lstStyle>
          <a:p>
            <a:pPr>
              <a:defRPr/>
            </a:pPr>
            <a:fld id="{277CB29F-8244-44B9-904D-09CCEF5C47CC}" type="datetime1">
              <a:rPr lang="de-DE"/>
              <a:pPr>
                <a:defRPr/>
              </a:pPr>
              <a:t>09.07.2024</a:t>
            </a:fld>
            <a:endParaRPr lang="de-DE"/>
          </a:p>
        </p:txBody>
      </p:sp>
      <p:sp>
        <p:nvSpPr>
          <p:cNvPr id="6" name="Rectangle 14"/>
          <p:cNvSpPr>
            <a:spLocks noGrp="1" noChangeArrowheads="1"/>
          </p:cNvSpPr>
          <p:nvPr>
            <p:ph type="ftr" sz="quarter" idx="11"/>
          </p:nvPr>
        </p:nvSpPr>
        <p:spPr>
          <a:ln/>
        </p:spPr>
        <p:txBody>
          <a:bodyPr/>
          <a:lstStyle>
            <a:lvl1pPr>
              <a:defRPr/>
            </a:lvl1pPr>
          </a:lstStyle>
          <a:p>
            <a:pPr>
              <a:defRPr/>
            </a:pPr>
            <a:r>
              <a:rPr lang="de-DE"/>
              <a:t>Prof. Dr. Vorname Nachname Themennennung</a:t>
            </a:r>
          </a:p>
        </p:txBody>
      </p:sp>
      <p:sp>
        <p:nvSpPr>
          <p:cNvPr id="7" name="Rectangle 15"/>
          <p:cNvSpPr>
            <a:spLocks noGrp="1" noChangeArrowheads="1"/>
          </p:cNvSpPr>
          <p:nvPr>
            <p:ph type="sldNum" sz="quarter" idx="12"/>
          </p:nvPr>
        </p:nvSpPr>
        <p:spPr>
          <a:ln/>
        </p:spPr>
        <p:txBody>
          <a:bodyPr/>
          <a:lstStyle>
            <a:lvl1pPr>
              <a:defRPr/>
            </a:lvl1pPr>
          </a:lstStyle>
          <a:p>
            <a:pPr>
              <a:defRPr/>
            </a:pPr>
            <a:r>
              <a:rPr lang="de-DE"/>
              <a:t>Seite </a:t>
            </a:r>
            <a:fld id="{53C8477C-4E3E-40A3-A3F4-E37541CB73D7}" type="slidenum">
              <a:rPr lang="de-DE"/>
              <a:pPr>
                <a:defRPr/>
              </a:pPr>
              <a:t>‹Nr.›</a:t>
            </a:fld>
            <a:endParaRPr lang="de-D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p>
        </p:txBody>
      </p:sp>
      <p:sp>
        <p:nvSpPr>
          <p:cNvPr id="3" name="Vertikaler Textplatzhalter 2"/>
          <p:cNvSpPr>
            <a:spLocks noGrp="1"/>
          </p:cNvSpPr>
          <p:nvPr>
            <p:ph type="body" orient="vert" idx="1"/>
          </p:nvPr>
        </p:nvSpPr>
        <p:spPr>
          <a:xfrm>
            <a:off x="457200" y="1600200"/>
            <a:ext cx="8229600" cy="4525963"/>
          </a:xfrm>
          <a:prstGeom prst="rect">
            <a:avLst/>
          </a:prstGeo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3"/>
          <p:cNvSpPr>
            <a:spLocks noGrp="1" noChangeArrowheads="1"/>
          </p:cNvSpPr>
          <p:nvPr>
            <p:ph type="dt" sz="half" idx="10"/>
          </p:nvPr>
        </p:nvSpPr>
        <p:spPr>
          <a:ln/>
        </p:spPr>
        <p:txBody>
          <a:bodyPr/>
          <a:lstStyle>
            <a:lvl1pPr>
              <a:defRPr/>
            </a:lvl1pPr>
          </a:lstStyle>
          <a:p>
            <a:pPr>
              <a:defRPr/>
            </a:pPr>
            <a:fld id="{C10F39B4-9A0F-4B03-8C53-DD62008B1A04}" type="datetime1">
              <a:rPr lang="de-DE"/>
              <a:pPr>
                <a:defRPr/>
              </a:pPr>
              <a:t>09.07.2024</a:t>
            </a:fld>
            <a:endParaRPr lang="de-DE"/>
          </a:p>
        </p:txBody>
      </p:sp>
      <p:sp>
        <p:nvSpPr>
          <p:cNvPr id="5" name="Rectangle 14"/>
          <p:cNvSpPr>
            <a:spLocks noGrp="1" noChangeArrowheads="1"/>
          </p:cNvSpPr>
          <p:nvPr>
            <p:ph type="ftr" sz="quarter" idx="11"/>
          </p:nvPr>
        </p:nvSpPr>
        <p:spPr>
          <a:ln/>
        </p:spPr>
        <p:txBody>
          <a:bodyPr/>
          <a:lstStyle>
            <a:lvl1pPr>
              <a:defRPr/>
            </a:lvl1pPr>
          </a:lstStyle>
          <a:p>
            <a:pPr>
              <a:defRPr/>
            </a:pPr>
            <a:r>
              <a:rPr lang="de-DE"/>
              <a:t>Prof. Dr. Vorname Nachname Themennennung</a:t>
            </a:r>
          </a:p>
        </p:txBody>
      </p:sp>
      <p:sp>
        <p:nvSpPr>
          <p:cNvPr id="6" name="Rectangle 15"/>
          <p:cNvSpPr>
            <a:spLocks noGrp="1" noChangeArrowheads="1"/>
          </p:cNvSpPr>
          <p:nvPr>
            <p:ph type="sldNum" sz="quarter" idx="12"/>
          </p:nvPr>
        </p:nvSpPr>
        <p:spPr>
          <a:ln/>
        </p:spPr>
        <p:txBody>
          <a:bodyPr/>
          <a:lstStyle>
            <a:lvl1pPr>
              <a:defRPr/>
            </a:lvl1pPr>
          </a:lstStyle>
          <a:p>
            <a:pPr>
              <a:defRPr/>
            </a:pPr>
            <a:r>
              <a:rPr lang="de-DE"/>
              <a:t>Seite </a:t>
            </a:r>
            <a:fld id="{6AB9B0CA-43CA-43D1-89CB-7AB29815B3AB}" type="slidenum">
              <a:rPr lang="de-DE"/>
              <a:pPr>
                <a:defRPr/>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1_Leer">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fld id="{2B25F15D-28DE-4200-B195-5D6E47C14E33}" type="datetime1">
              <a:rPr lang="de-DE"/>
              <a:pPr>
                <a:defRPr/>
              </a:pPr>
              <a:t>09.07.2024</a:t>
            </a:fld>
            <a:endParaRPr lang="de-DE"/>
          </a:p>
        </p:txBody>
      </p:sp>
      <p:sp>
        <p:nvSpPr>
          <p:cNvPr id="3" name="Rectangle 14"/>
          <p:cNvSpPr>
            <a:spLocks noGrp="1" noChangeArrowheads="1"/>
          </p:cNvSpPr>
          <p:nvPr>
            <p:ph type="ftr" sz="quarter" idx="11"/>
          </p:nvPr>
        </p:nvSpPr>
        <p:spPr>
          <a:ln/>
        </p:spPr>
        <p:txBody>
          <a:bodyPr/>
          <a:lstStyle>
            <a:lvl1pPr>
              <a:defRPr/>
            </a:lvl1pPr>
          </a:lstStyle>
          <a:p>
            <a:pPr>
              <a:defRPr/>
            </a:pPr>
            <a:r>
              <a:rPr lang="de-DE"/>
              <a:t>Prof. Dr. Vorname Nachname Themennennung</a:t>
            </a:r>
          </a:p>
        </p:txBody>
      </p:sp>
      <p:sp>
        <p:nvSpPr>
          <p:cNvPr id="4" name="Rectangle 15"/>
          <p:cNvSpPr>
            <a:spLocks noGrp="1" noChangeArrowheads="1"/>
          </p:cNvSpPr>
          <p:nvPr>
            <p:ph type="sldNum" sz="quarter" idx="12"/>
          </p:nvPr>
        </p:nvSpPr>
        <p:spPr>
          <a:ln/>
        </p:spPr>
        <p:txBody>
          <a:bodyPr/>
          <a:lstStyle>
            <a:lvl1pPr>
              <a:defRPr/>
            </a:lvl1pPr>
          </a:lstStyle>
          <a:p>
            <a:pPr>
              <a:defRPr/>
            </a:pPr>
            <a:r>
              <a:rPr lang="de-DE"/>
              <a:t>Seite </a:t>
            </a:r>
            <a:fld id="{40E94466-3224-45C6-AEC4-AAF836908C43}" type="slidenum">
              <a:rPr lang="de-DE"/>
              <a:pPr>
                <a:defRPr/>
              </a:pPr>
              <a:t>‹Nr.›</a:t>
            </a:fld>
            <a:endParaRPr lang="de-D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a:prstGeom prst="rect">
            <a:avLst/>
          </a:prstGeo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a:prstGeom prst="rect">
            <a:avLst/>
          </a:prstGeo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3"/>
          <p:cNvSpPr>
            <a:spLocks noGrp="1" noChangeArrowheads="1"/>
          </p:cNvSpPr>
          <p:nvPr>
            <p:ph type="dt" sz="half" idx="10"/>
          </p:nvPr>
        </p:nvSpPr>
        <p:spPr>
          <a:ln/>
        </p:spPr>
        <p:txBody>
          <a:bodyPr/>
          <a:lstStyle>
            <a:lvl1pPr>
              <a:defRPr/>
            </a:lvl1pPr>
          </a:lstStyle>
          <a:p>
            <a:pPr>
              <a:defRPr/>
            </a:pPr>
            <a:fld id="{92B1846E-E346-4A57-95ED-076A188F4485}" type="datetime1">
              <a:rPr lang="de-DE"/>
              <a:pPr>
                <a:defRPr/>
              </a:pPr>
              <a:t>09.07.2024</a:t>
            </a:fld>
            <a:endParaRPr lang="de-DE"/>
          </a:p>
        </p:txBody>
      </p:sp>
      <p:sp>
        <p:nvSpPr>
          <p:cNvPr id="5" name="Rectangle 14"/>
          <p:cNvSpPr>
            <a:spLocks noGrp="1" noChangeArrowheads="1"/>
          </p:cNvSpPr>
          <p:nvPr>
            <p:ph type="ftr" sz="quarter" idx="11"/>
          </p:nvPr>
        </p:nvSpPr>
        <p:spPr>
          <a:ln/>
        </p:spPr>
        <p:txBody>
          <a:bodyPr/>
          <a:lstStyle>
            <a:lvl1pPr>
              <a:defRPr/>
            </a:lvl1pPr>
          </a:lstStyle>
          <a:p>
            <a:pPr>
              <a:defRPr/>
            </a:pPr>
            <a:r>
              <a:rPr lang="de-DE"/>
              <a:t>Prof. Dr. Vorname Nachname Themennennung</a:t>
            </a:r>
          </a:p>
        </p:txBody>
      </p:sp>
      <p:sp>
        <p:nvSpPr>
          <p:cNvPr id="6" name="Rectangle 15"/>
          <p:cNvSpPr>
            <a:spLocks noGrp="1" noChangeArrowheads="1"/>
          </p:cNvSpPr>
          <p:nvPr>
            <p:ph type="sldNum" sz="quarter" idx="12"/>
          </p:nvPr>
        </p:nvSpPr>
        <p:spPr>
          <a:ln/>
        </p:spPr>
        <p:txBody>
          <a:bodyPr/>
          <a:lstStyle>
            <a:lvl1pPr>
              <a:defRPr/>
            </a:lvl1pPr>
          </a:lstStyle>
          <a:p>
            <a:pPr>
              <a:defRPr/>
            </a:pPr>
            <a:r>
              <a:rPr lang="de-DE"/>
              <a:t>Seite </a:t>
            </a:r>
            <a:fld id="{5786031D-C783-4FB8-BF18-BBB39BDC8BBE}" type="slidenum">
              <a:rPr lang="de-DE"/>
              <a:pPr>
                <a:defRPr/>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Rectangle 13"/>
          <p:cNvSpPr>
            <a:spLocks noGrp="1" noChangeArrowheads="1"/>
          </p:cNvSpPr>
          <p:nvPr>
            <p:ph type="dt" sz="half" idx="10"/>
          </p:nvPr>
        </p:nvSpPr>
        <p:spPr>
          <a:ln/>
        </p:spPr>
        <p:txBody>
          <a:bodyPr/>
          <a:lstStyle>
            <a:lvl1pPr>
              <a:defRPr/>
            </a:lvl1pPr>
          </a:lstStyle>
          <a:p>
            <a:pPr>
              <a:defRPr/>
            </a:pPr>
            <a:fld id="{61B84B52-3409-466F-98F8-F794208508ED}" type="datetime1">
              <a:rPr lang="de-DE"/>
              <a:pPr>
                <a:defRPr/>
              </a:pPr>
              <a:t>09.07.2024</a:t>
            </a:fld>
            <a:endParaRPr lang="de-DE"/>
          </a:p>
        </p:txBody>
      </p:sp>
      <p:sp>
        <p:nvSpPr>
          <p:cNvPr id="5" name="Rectangle 14"/>
          <p:cNvSpPr>
            <a:spLocks noGrp="1" noChangeArrowheads="1"/>
          </p:cNvSpPr>
          <p:nvPr>
            <p:ph type="ftr" sz="quarter" idx="11"/>
          </p:nvPr>
        </p:nvSpPr>
        <p:spPr>
          <a:ln/>
        </p:spPr>
        <p:txBody>
          <a:bodyPr/>
          <a:lstStyle>
            <a:lvl1pPr>
              <a:defRPr/>
            </a:lvl1pPr>
          </a:lstStyle>
          <a:p>
            <a:pPr>
              <a:defRPr/>
            </a:pPr>
            <a:r>
              <a:rPr lang="de-DE"/>
              <a:t>Prof. Dr. Vorname Nachname Themennennung</a:t>
            </a:r>
          </a:p>
        </p:txBody>
      </p:sp>
      <p:sp>
        <p:nvSpPr>
          <p:cNvPr id="6" name="Rectangle 15"/>
          <p:cNvSpPr>
            <a:spLocks noGrp="1" noChangeArrowheads="1"/>
          </p:cNvSpPr>
          <p:nvPr>
            <p:ph type="sldNum" sz="quarter" idx="12"/>
          </p:nvPr>
        </p:nvSpPr>
        <p:spPr>
          <a:ln/>
        </p:spPr>
        <p:txBody>
          <a:bodyPr/>
          <a:lstStyle>
            <a:lvl1pPr>
              <a:defRPr/>
            </a:lvl1pPr>
          </a:lstStyle>
          <a:p>
            <a:pPr>
              <a:defRPr/>
            </a:pPr>
            <a:r>
              <a:rPr lang="de-DE"/>
              <a:t>Seite </a:t>
            </a:r>
            <a:fld id="{A2A2AD7D-6D29-488E-8FC1-2DA5A36B9E2D}" type="slidenum">
              <a:rPr lang="de-DE"/>
              <a:pPr>
                <a:defRPr/>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3"/>
          <p:cNvSpPr>
            <a:spLocks noGrp="1" noChangeArrowheads="1"/>
          </p:cNvSpPr>
          <p:nvPr>
            <p:ph type="dt" sz="half" idx="10"/>
          </p:nvPr>
        </p:nvSpPr>
        <p:spPr>
          <a:ln/>
        </p:spPr>
        <p:txBody>
          <a:bodyPr/>
          <a:lstStyle>
            <a:lvl1pPr>
              <a:defRPr/>
            </a:lvl1pPr>
          </a:lstStyle>
          <a:p>
            <a:pPr>
              <a:defRPr/>
            </a:pPr>
            <a:fld id="{937FDB78-C4A8-4A47-AC0B-4CECE6B01E98}" type="datetime1">
              <a:rPr lang="de-DE"/>
              <a:pPr>
                <a:defRPr/>
              </a:pPr>
              <a:t>09.07.2024</a:t>
            </a:fld>
            <a:endParaRPr lang="de-DE"/>
          </a:p>
        </p:txBody>
      </p:sp>
      <p:sp>
        <p:nvSpPr>
          <p:cNvPr id="5" name="Rectangle 14"/>
          <p:cNvSpPr>
            <a:spLocks noGrp="1" noChangeArrowheads="1"/>
          </p:cNvSpPr>
          <p:nvPr>
            <p:ph type="ftr" sz="quarter" idx="11"/>
          </p:nvPr>
        </p:nvSpPr>
        <p:spPr>
          <a:ln/>
        </p:spPr>
        <p:txBody>
          <a:bodyPr/>
          <a:lstStyle>
            <a:lvl1pPr>
              <a:defRPr/>
            </a:lvl1pPr>
          </a:lstStyle>
          <a:p>
            <a:pPr>
              <a:defRPr/>
            </a:pPr>
            <a:r>
              <a:rPr lang="de-DE"/>
              <a:t>Prof. Dr. Vorname Nachname Themennennung</a:t>
            </a:r>
          </a:p>
        </p:txBody>
      </p:sp>
      <p:sp>
        <p:nvSpPr>
          <p:cNvPr id="6" name="Rectangle 15"/>
          <p:cNvSpPr>
            <a:spLocks noGrp="1" noChangeArrowheads="1"/>
          </p:cNvSpPr>
          <p:nvPr>
            <p:ph type="sldNum" sz="quarter" idx="12"/>
          </p:nvPr>
        </p:nvSpPr>
        <p:spPr>
          <a:ln/>
        </p:spPr>
        <p:txBody>
          <a:bodyPr/>
          <a:lstStyle>
            <a:lvl1pPr>
              <a:defRPr/>
            </a:lvl1pPr>
          </a:lstStyle>
          <a:p>
            <a:pPr>
              <a:defRPr/>
            </a:pPr>
            <a:r>
              <a:rPr lang="de-DE"/>
              <a:t>Seite </a:t>
            </a:r>
            <a:fld id="{D323D6D7-6C74-4DF6-BAC5-DDCE3D581F73}" type="slidenum">
              <a:rPr lang="de-DE"/>
              <a:pPr>
                <a:defRPr/>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13"/>
          <p:cNvSpPr>
            <a:spLocks noGrp="1" noChangeArrowheads="1"/>
          </p:cNvSpPr>
          <p:nvPr>
            <p:ph type="dt" sz="half" idx="10"/>
          </p:nvPr>
        </p:nvSpPr>
        <p:spPr>
          <a:ln/>
        </p:spPr>
        <p:txBody>
          <a:bodyPr/>
          <a:lstStyle>
            <a:lvl1pPr>
              <a:defRPr/>
            </a:lvl1pPr>
          </a:lstStyle>
          <a:p>
            <a:pPr>
              <a:defRPr/>
            </a:pPr>
            <a:fld id="{DFF97624-AC68-4BC4-9EDB-71338EE3D15D}" type="datetime1">
              <a:rPr lang="de-DE"/>
              <a:pPr>
                <a:defRPr/>
              </a:pPr>
              <a:t>09.07.2024</a:t>
            </a:fld>
            <a:endParaRPr lang="de-DE"/>
          </a:p>
        </p:txBody>
      </p:sp>
      <p:sp>
        <p:nvSpPr>
          <p:cNvPr id="5" name="Rectangle 14"/>
          <p:cNvSpPr>
            <a:spLocks noGrp="1" noChangeArrowheads="1"/>
          </p:cNvSpPr>
          <p:nvPr>
            <p:ph type="ftr" sz="quarter" idx="11"/>
          </p:nvPr>
        </p:nvSpPr>
        <p:spPr>
          <a:ln/>
        </p:spPr>
        <p:txBody>
          <a:bodyPr/>
          <a:lstStyle>
            <a:lvl1pPr>
              <a:defRPr/>
            </a:lvl1pPr>
          </a:lstStyle>
          <a:p>
            <a:pPr>
              <a:defRPr/>
            </a:pPr>
            <a:r>
              <a:rPr lang="de-DE"/>
              <a:t>Prof. Dr. Vorname Nachname Themennennung</a:t>
            </a:r>
          </a:p>
        </p:txBody>
      </p:sp>
      <p:sp>
        <p:nvSpPr>
          <p:cNvPr id="6" name="Rectangle 15"/>
          <p:cNvSpPr>
            <a:spLocks noGrp="1" noChangeArrowheads="1"/>
          </p:cNvSpPr>
          <p:nvPr>
            <p:ph type="sldNum" sz="quarter" idx="12"/>
          </p:nvPr>
        </p:nvSpPr>
        <p:spPr>
          <a:ln/>
        </p:spPr>
        <p:txBody>
          <a:bodyPr/>
          <a:lstStyle>
            <a:lvl1pPr>
              <a:defRPr/>
            </a:lvl1pPr>
          </a:lstStyle>
          <a:p>
            <a:pPr>
              <a:defRPr/>
            </a:pPr>
            <a:r>
              <a:rPr lang="de-DE"/>
              <a:t>Seite </a:t>
            </a:r>
            <a:fld id="{57928628-5C2E-4BEB-AD88-E2CC5F9C6FC3}" type="slidenum">
              <a:rPr lang="de-DE"/>
              <a:pPr>
                <a:defRPr/>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828800"/>
            <a:ext cx="40767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86300" y="1828800"/>
            <a:ext cx="40767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13"/>
          <p:cNvSpPr>
            <a:spLocks noGrp="1" noChangeArrowheads="1"/>
          </p:cNvSpPr>
          <p:nvPr>
            <p:ph type="dt" sz="half" idx="10"/>
          </p:nvPr>
        </p:nvSpPr>
        <p:spPr>
          <a:ln/>
        </p:spPr>
        <p:txBody>
          <a:bodyPr/>
          <a:lstStyle>
            <a:lvl1pPr>
              <a:defRPr/>
            </a:lvl1pPr>
          </a:lstStyle>
          <a:p>
            <a:pPr>
              <a:defRPr/>
            </a:pPr>
            <a:fld id="{AE77EFEB-31CA-4373-A5C5-5DFECBAAB145}" type="datetime1">
              <a:rPr lang="de-DE"/>
              <a:pPr>
                <a:defRPr/>
              </a:pPr>
              <a:t>09.07.2024</a:t>
            </a:fld>
            <a:endParaRPr lang="de-DE"/>
          </a:p>
        </p:txBody>
      </p:sp>
      <p:sp>
        <p:nvSpPr>
          <p:cNvPr id="6" name="Rectangle 14"/>
          <p:cNvSpPr>
            <a:spLocks noGrp="1" noChangeArrowheads="1"/>
          </p:cNvSpPr>
          <p:nvPr>
            <p:ph type="ftr" sz="quarter" idx="11"/>
          </p:nvPr>
        </p:nvSpPr>
        <p:spPr>
          <a:ln/>
        </p:spPr>
        <p:txBody>
          <a:bodyPr/>
          <a:lstStyle>
            <a:lvl1pPr>
              <a:defRPr/>
            </a:lvl1pPr>
          </a:lstStyle>
          <a:p>
            <a:pPr>
              <a:defRPr/>
            </a:pPr>
            <a:r>
              <a:rPr lang="de-DE"/>
              <a:t>Prof. Dr. Vorname Nachname Themennennung</a:t>
            </a:r>
          </a:p>
        </p:txBody>
      </p:sp>
      <p:sp>
        <p:nvSpPr>
          <p:cNvPr id="7" name="Rectangle 15"/>
          <p:cNvSpPr>
            <a:spLocks noGrp="1" noChangeArrowheads="1"/>
          </p:cNvSpPr>
          <p:nvPr>
            <p:ph type="sldNum" sz="quarter" idx="12"/>
          </p:nvPr>
        </p:nvSpPr>
        <p:spPr>
          <a:ln/>
        </p:spPr>
        <p:txBody>
          <a:bodyPr/>
          <a:lstStyle>
            <a:lvl1pPr>
              <a:defRPr/>
            </a:lvl1pPr>
          </a:lstStyle>
          <a:p>
            <a:pPr>
              <a:defRPr/>
            </a:pPr>
            <a:r>
              <a:rPr lang="de-DE"/>
              <a:t>Seite </a:t>
            </a:r>
            <a:fld id="{642587FC-4DEE-42AE-9A1D-ACD2D5983FC6}" type="slidenum">
              <a:rPr lang="de-DE"/>
              <a:pPr>
                <a:defRPr/>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image" Target="../media/image2.png"/><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1.jpe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1.jpe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image" Target="../media/image1.jpeg"/><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5.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Bild 7" descr="Klinikum_farbig.jpg"/>
          <p:cNvPicPr>
            <a:picLocks noChangeAspect="1"/>
          </p:cNvPicPr>
          <p:nvPr/>
        </p:nvPicPr>
        <p:blipFill>
          <a:blip r:embed="rId7"/>
          <a:srcRect/>
          <a:stretch>
            <a:fillRect/>
          </a:stretch>
        </p:blipFill>
        <p:spPr bwMode="auto">
          <a:xfrm>
            <a:off x="6900863" y="6048375"/>
            <a:ext cx="2090737" cy="720725"/>
          </a:xfrm>
          <a:prstGeom prst="rect">
            <a:avLst/>
          </a:prstGeom>
          <a:noFill/>
          <a:ln w="9525">
            <a:noFill/>
            <a:miter lim="800000"/>
            <a:headEnd/>
            <a:tailEnd/>
          </a:ln>
        </p:spPr>
      </p:pic>
      <p:pic>
        <p:nvPicPr>
          <p:cNvPr id="1027" name="Bild 7" descr="StgtLogo_schwarz_HG.eps"/>
          <p:cNvPicPr>
            <a:picLocks noChangeAspect="1"/>
          </p:cNvPicPr>
          <p:nvPr/>
        </p:nvPicPr>
        <p:blipFill>
          <a:blip r:embed="rId8"/>
          <a:srcRect/>
          <a:stretch>
            <a:fillRect/>
          </a:stretch>
        </p:blipFill>
        <p:spPr bwMode="auto">
          <a:xfrm>
            <a:off x="52388" y="5867400"/>
            <a:ext cx="252412" cy="914400"/>
          </a:xfrm>
          <a:prstGeom prst="rect">
            <a:avLst/>
          </a:prstGeom>
          <a:noFill/>
          <a:ln w="9525">
            <a:noFill/>
            <a:miter lim="800000"/>
            <a:headEnd/>
            <a:tailEnd/>
          </a:ln>
        </p:spPr>
      </p:pic>
      <p:sp>
        <p:nvSpPr>
          <p:cNvPr id="1028" name="Rectangle 9"/>
          <p:cNvSpPr>
            <a:spLocks noChangeArrowheads="1"/>
          </p:cNvSpPr>
          <p:nvPr/>
        </p:nvSpPr>
        <p:spPr bwMode="auto">
          <a:xfrm>
            <a:off x="152400" y="152400"/>
            <a:ext cx="8839200" cy="1371600"/>
          </a:xfrm>
          <a:prstGeom prst="rect">
            <a:avLst/>
          </a:prstGeom>
          <a:solidFill>
            <a:schemeClr val="accent1"/>
          </a:solidFill>
          <a:ln>
            <a:noFill/>
          </a:ln>
        </p:spPr>
        <p:txBody>
          <a:bodyPr wrap="none" anchor="ct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de-DE" altLang="de-DE"/>
          </a:p>
        </p:txBody>
      </p:sp>
      <p:sp>
        <p:nvSpPr>
          <p:cNvPr id="1029" name="Rectangle 11"/>
          <p:cNvSpPr>
            <a:spLocks noGrp="1" noChangeArrowheads="1"/>
          </p:cNvSpPr>
          <p:nvPr>
            <p:ph type="title"/>
          </p:nvPr>
        </p:nvSpPr>
        <p:spPr bwMode="auto">
          <a:xfrm>
            <a:off x="457200" y="304800"/>
            <a:ext cx="8382000" cy="152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altLang="de-DE"/>
              <a:t>Mastertitelformat bearbeiten</a:t>
            </a:r>
          </a:p>
        </p:txBody>
      </p:sp>
      <p:sp>
        <p:nvSpPr>
          <p:cNvPr id="1030" name="Rectangle 12"/>
          <p:cNvSpPr>
            <a:spLocks noGrp="1" noChangeArrowheads="1"/>
          </p:cNvSpPr>
          <p:nvPr>
            <p:ph type="body" idx="1"/>
          </p:nvPr>
        </p:nvSpPr>
        <p:spPr bwMode="auto">
          <a:xfrm>
            <a:off x="457200" y="1828800"/>
            <a:ext cx="8305800" cy="365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altLang="de-DE"/>
              <a:t>Mastertextformat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037" name="Rectangle 13"/>
          <p:cNvSpPr>
            <a:spLocks noGrp="1" noChangeArrowheads="1"/>
          </p:cNvSpPr>
          <p:nvPr>
            <p:ph type="dt" sz="half" idx="2"/>
          </p:nvPr>
        </p:nvSpPr>
        <p:spPr bwMode="auto">
          <a:xfrm>
            <a:off x="457200" y="6477000"/>
            <a:ext cx="1066800" cy="304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800">
                <a:latin typeface="Frutiger 45 Light" pitchFamily="2" charset="0"/>
                <a:ea typeface="ヒラギノ角ゴ Pro W3" pitchFamily="-80" charset="-128"/>
                <a:cs typeface="+mn-cs"/>
              </a:defRPr>
            </a:lvl1pPr>
          </a:lstStyle>
          <a:p>
            <a:pPr>
              <a:defRPr/>
            </a:pPr>
            <a:fld id="{EBF8A93D-8FA8-4923-9F7B-7443EADB2517}" type="datetime1">
              <a:rPr lang="de-DE"/>
              <a:pPr>
                <a:defRPr/>
              </a:pPr>
              <a:t>09.07.2024</a:t>
            </a:fld>
            <a:endParaRPr lang="de-DE"/>
          </a:p>
        </p:txBody>
      </p:sp>
      <p:sp>
        <p:nvSpPr>
          <p:cNvPr id="1038" name="Rectangle 14"/>
          <p:cNvSpPr>
            <a:spLocks noGrp="1" noChangeArrowheads="1"/>
          </p:cNvSpPr>
          <p:nvPr>
            <p:ph type="ftr" sz="quarter" idx="3"/>
          </p:nvPr>
        </p:nvSpPr>
        <p:spPr bwMode="auto">
          <a:xfrm>
            <a:off x="1524000" y="6477000"/>
            <a:ext cx="2895600" cy="304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800">
                <a:latin typeface="Frutiger 45 Light" pitchFamily="2" charset="0"/>
                <a:ea typeface="ヒラギノ角ゴ Pro W3" pitchFamily="-80" charset="-128"/>
                <a:cs typeface="+mn-cs"/>
              </a:defRPr>
            </a:lvl1pPr>
          </a:lstStyle>
          <a:p>
            <a:pPr>
              <a:defRPr/>
            </a:pPr>
            <a:r>
              <a:rPr lang="de-DE"/>
              <a:t>Prof. Dr. Vorname Nachname Themennennung</a:t>
            </a:r>
          </a:p>
        </p:txBody>
      </p:sp>
      <p:sp>
        <p:nvSpPr>
          <p:cNvPr id="1039" name="Rectangle 15"/>
          <p:cNvSpPr>
            <a:spLocks noGrp="1" noChangeArrowheads="1"/>
          </p:cNvSpPr>
          <p:nvPr>
            <p:ph type="sldNum" sz="quarter" idx="4"/>
          </p:nvPr>
        </p:nvSpPr>
        <p:spPr bwMode="auto">
          <a:xfrm>
            <a:off x="4419600" y="6477000"/>
            <a:ext cx="990600" cy="304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800">
                <a:latin typeface="Frutiger 45 Light" pitchFamily="2" charset="0"/>
                <a:ea typeface="ヒラギノ角ゴ Pro W3" pitchFamily="-80" charset="-128"/>
                <a:cs typeface="+mn-cs"/>
              </a:defRPr>
            </a:lvl1pPr>
          </a:lstStyle>
          <a:p>
            <a:pPr>
              <a:defRPr/>
            </a:pPr>
            <a:r>
              <a:rPr lang="de-DE"/>
              <a:t>Seite </a:t>
            </a:r>
            <a:fld id="{8E5EF5EE-D62F-4936-8405-5B53D586AF69}" type="slidenum">
              <a:rPr lang="de-DE"/>
              <a:pPr>
                <a:defRPr/>
              </a:pPr>
              <a:t>‹Nr.›</a:t>
            </a:fld>
            <a:endParaRPr lang="de-DE"/>
          </a:p>
        </p:txBody>
      </p:sp>
      <p:sp>
        <p:nvSpPr>
          <p:cNvPr id="1034" name="Text Box 17"/>
          <p:cNvSpPr txBox="1">
            <a:spLocks noChangeArrowheads="1"/>
          </p:cNvSpPr>
          <p:nvPr/>
        </p:nvSpPr>
        <p:spPr bwMode="auto">
          <a:xfrm>
            <a:off x="6080125" y="428625"/>
            <a:ext cx="184150" cy="457200"/>
          </a:xfrm>
          <a:prstGeom prst="rect">
            <a:avLst/>
          </a:prstGeom>
          <a:noFill/>
          <a:ln>
            <a:noFill/>
          </a:ln>
        </p:spPr>
        <p:txBody>
          <a:bodyPr wrap="none">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de-DE" altLang="de-DE"/>
          </a:p>
        </p:txBody>
      </p:sp>
    </p:spTree>
  </p:cSld>
  <p:clrMap bg1="lt1" tx1="dk1" bg2="lt2" tx2="dk2" accent1="accent1" accent2="accent2" accent3="accent3" accent4="accent4" accent5="accent5" accent6="accent6" hlink="hlink" folHlink="folHlink"/>
  <p:sldLayoutIdLst>
    <p:sldLayoutId id="2147485194" r:id="rId1"/>
    <p:sldLayoutId id="2147485146" r:id="rId2"/>
    <p:sldLayoutId id="2147485147" r:id="rId3"/>
    <p:sldLayoutId id="2147485148" r:id="rId4"/>
    <p:sldLayoutId id="2147485149" r:id="rId5"/>
  </p:sldLayoutIdLst>
  <p:hf hdr="0"/>
  <p:txStyles>
    <p:titleStyle>
      <a:lvl1pPr algn="l" rtl="0" eaLnBrk="0" fontAlgn="base" hangingPunct="0">
        <a:spcBef>
          <a:spcPct val="0"/>
        </a:spcBef>
        <a:spcAft>
          <a:spcPct val="0"/>
        </a:spcAft>
        <a:defRPr sz="3200">
          <a:solidFill>
            <a:schemeClr val="bg1"/>
          </a:solidFill>
          <a:latin typeface="Frutiger 45 Light" pitchFamily="2" charset="0"/>
          <a:ea typeface="+mj-ea"/>
          <a:cs typeface="+mj-cs"/>
        </a:defRPr>
      </a:lvl1pPr>
      <a:lvl2pPr algn="l" rtl="0" eaLnBrk="0" fontAlgn="base" hangingPunct="0">
        <a:spcBef>
          <a:spcPct val="0"/>
        </a:spcBef>
        <a:spcAft>
          <a:spcPct val="0"/>
        </a:spcAft>
        <a:defRPr sz="3200">
          <a:solidFill>
            <a:schemeClr val="bg1"/>
          </a:solidFill>
          <a:latin typeface="Frutiger 45 Light" pitchFamily="2" charset="0"/>
          <a:ea typeface="ヒラギノ角ゴ Pro W3" charset="-128"/>
          <a:cs typeface="ヒラギノ角ゴ Pro W3" charset="-128"/>
        </a:defRPr>
      </a:lvl2pPr>
      <a:lvl3pPr algn="l" rtl="0" eaLnBrk="0" fontAlgn="base" hangingPunct="0">
        <a:spcBef>
          <a:spcPct val="0"/>
        </a:spcBef>
        <a:spcAft>
          <a:spcPct val="0"/>
        </a:spcAft>
        <a:defRPr sz="3200">
          <a:solidFill>
            <a:schemeClr val="bg1"/>
          </a:solidFill>
          <a:latin typeface="Frutiger 45 Light" pitchFamily="2" charset="0"/>
          <a:ea typeface="ヒラギノ角ゴ Pro W3" charset="-128"/>
          <a:cs typeface="ヒラギノ角ゴ Pro W3" charset="-128"/>
        </a:defRPr>
      </a:lvl3pPr>
      <a:lvl4pPr algn="l" rtl="0" eaLnBrk="0" fontAlgn="base" hangingPunct="0">
        <a:spcBef>
          <a:spcPct val="0"/>
        </a:spcBef>
        <a:spcAft>
          <a:spcPct val="0"/>
        </a:spcAft>
        <a:defRPr sz="3200">
          <a:solidFill>
            <a:schemeClr val="bg1"/>
          </a:solidFill>
          <a:latin typeface="Frutiger 45 Light" pitchFamily="2" charset="0"/>
          <a:ea typeface="ヒラギノ角ゴ Pro W3" charset="-128"/>
          <a:cs typeface="ヒラギノ角ゴ Pro W3" charset="-128"/>
        </a:defRPr>
      </a:lvl4pPr>
      <a:lvl5pPr algn="l" rtl="0" eaLnBrk="0" fontAlgn="base" hangingPunct="0">
        <a:spcBef>
          <a:spcPct val="0"/>
        </a:spcBef>
        <a:spcAft>
          <a:spcPct val="0"/>
        </a:spcAft>
        <a:defRPr sz="3200">
          <a:solidFill>
            <a:schemeClr val="bg1"/>
          </a:solidFill>
          <a:latin typeface="Frutiger 45 Light" pitchFamily="2" charset="0"/>
          <a:ea typeface="ヒラギノ角ゴ Pro W3" charset="-128"/>
          <a:cs typeface="ヒラギノ角ゴ Pro W3" charset="-128"/>
        </a:defRPr>
      </a:lvl5pPr>
      <a:lvl6pPr marL="457200" algn="l" rtl="0" eaLnBrk="1" fontAlgn="base" hangingPunct="1">
        <a:spcBef>
          <a:spcPct val="0"/>
        </a:spcBef>
        <a:spcAft>
          <a:spcPct val="0"/>
        </a:spcAft>
        <a:defRPr sz="3200">
          <a:solidFill>
            <a:schemeClr val="bg1"/>
          </a:solidFill>
          <a:latin typeface="Arial" charset="0"/>
          <a:ea typeface="ヒラギノ角ゴ Pro W3" charset="-128"/>
          <a:cs typeface="ヒラギノ角ゴ Pro W3" charset="-128"/>
        </a:defRPr>
      </a:lvl6pPr>
      <a:lvl7pPr marL="914400" algn="l" rtl="0" eaLnBrk="1" fontAlgn="base" hangingPunct="1">
        <a:spcBef>
          <a:spcPct val="0"/>
        </a:spcBef>
        <a:spcAft>
          <a:spcPct val="0"/>
        </a:spcAft>
        <a:defRPr sz="3200">
          <a:solidFill>
            <a:schemeClr val="bg1"/>
          </a:solidFill>
          <a:latin typeface="Arial" charset="0"/>
          <a:ea typeface="ヒラギノ角ゴ Pro W3" charset="-128"/>
          <a:cs typeface="ヒラギノ角ゴ Pro W3" charset="-128"/>
        </a:defRPr>
      </a:lvl7pPr>
      <a:lvl8pPr marL="1371600" algn="l" rtl="0" eaLnBrk="1" fontAlgn="base" hangingPunct="1">
        <a:spcBef>
          <a:spcPct val="0"/>
        </a:spcBef>
        <a:spcAft>
          <a:spcPct val="0"/>
        </a:spcAft>
        <a:defRPr sz="3200">
          <a:solidFill>
            <a:schemeClr val="bg1"/>
          </a:solidFill>
          <a:latin typeface="Arial" charset="0"/>
          <a:ea typeface="ヒラギノ角ゴ Pro W3" charset="-128"/>
          <a:cs typeface="ヒラギノ角ゴ Pro W3" charset="-128"/>
        </a:defRPr>
      </a:lvl8pPr>
      <a:lvl9pPr marL="1828800" algn="l" rtl="0" eaLnBrk="1" fontAlgn="base" hangingPunct="1">
        <a:spcBef>
          <a:spcPct val="0"/>
        </a:spcBef>
        <a:spcAft>
          <a:spcPct val="0"/>
        </a:spcAft>
        <a:defRPr sz="3200">
          <a:solidFill>
            <a:schemeClr val="bg1"/>
          </a:solidFill>
          <a:latin typeface="Arial" charset="0"/>
          <a:ea typeface="ヒラギノ角ゴ Pro W3" charset="-128"/>
          <a:cs typeface="ヒラギノ角ゴ Pro W3" charset="-128"/>
        </a:defRPr>
      </a:lvl9pPr>
    </p:titleStyle>
    <p:bodyStyle>
      <a:lvl1pPr marL="342900" indent="-342900" algn="l" rtl="0" eaLnBrk="0" fontAlgn="base" hangingPunct="0">
        <a:spcBef>
          <a:spcPct val="20000"/>
        </a:spcBef>
        <a:spcAft>
          <a:spcPct val="0"/>
        </a:spcAft>
        <a:buChar char="•"/>
        <a:defRPr sz="2800">
          <a:solidFill>
            <a:schemeClr val="tx1"/>
          </a:solidFill>
          <a:latin typeface="Frutiger 45 Light" pitchFamily="2" charset="0"/>
          <a:ea typeface="+mn-ea"/>
          <a:cs typeface="+mn-cs"/>
        </a:defRPr>
      </a:lvl1pPr>
      <a:lvl2pPr marL="742950" indent="-285750" algn="l" rtl="0" eaLnBrk="0" fontAlgn="base" hangingPunct="0">
        <a:spcBef>
          <a:spcPct val="20000"/>
        </a:spcBef>
        <a:spcAft>
          <a:spcPct val="0"/>
        </a:spcAft>
        <a:buChar char="–"/>
        <a:defRPr sz="2400">
          <a:solidFill>
            <a:schemeClr val="tx1"/>
          </a:solidFill>
          <a:latin typeface="Frutiger 45 Light" pitchFamily="2" charset="0"/>
          <a:ea typeface="+mn-ea"/>
          <a:cs typeface="+mn-cs"/>
        </a:defRPr>
      </a:lvl2pPr>
      <a:lvl3pPr marL="1143000" indent="-228600" algn="l" rtl="0" eaLnBrk="0" fontAlgn="base" hangingPunct="0">
        <a:spcBef>
          <a:spcPct val="20000"/>
        </a:spcBef>
        <a:spcAft>
          <a:spcPct val="0"/>
        </a:spcAft>
        <a:buChar char="•"/>
        <a:defRPr sz="2000">
          <a:solidFill>
            <a:schemeClr val="tx1"/>
          </a:solidFill>
          <a:latin typeface="Frutiger 45 Light" pitchFamily="2" charset="0"/>
          <a:ea typeface="+mn-ea"/>
          <a:cs typeface="+mn-cs"/>
        </a:defRPr>
      </a:lvl3pPr>
      <a:lvl4pPr marL="1600200" indent="-228600" algn="l" rtl="0" eaLnBrk="0" fontAlgn="base" hangingPunct="0">
        <a:spcBef>
          <a:spcPct val="20000"/>
        </a:spcBef>
        <a:spcAft>
          <a:spcPct val="0"/>
        </a:spcAft>
        <a:buChar char="–"/>
        <a:defRPr>
          <a:solidFill>
            <a:schemeClr val="tx1"/>
          </a:solidFill>
          <a:latin typeface="Frutiger 45 Light" pitchFamily="2" charset="0"/>
          <a:ea typeface="+mn-ea"/>
          <a:cs typeface="+mn-cs"/>
        </a:defRPr>
      </a:lvl4pPr>
      <a:lvl5pPr marL="2057400" indent="-228600" algn="l" rtl="0" eaLnBrk="0" fontAlgn="base" hangingPunct="0">
        <a:spcBef>
          <a:spcPct val="20000"/>
        </a:spcBef>
        <a:spcAft>
          <a:spcPct val="0"/>
        </a:spcAft>
        <a:buChar char="»"/>
        <a:defRPr sz="1600">
          <a:solidFill>
            <a:schemeClr val="tx1"/>
          </a:solidFill>
          <a:latin typeface="Frutiger 45 Light" pitchFamily="2" charset="0"/>
          <a:ea typeface="+mn-ea"/>
          <a:cs typeface="+mn-cs"/>
        </a:defRPr>
      </a:lvl5pPr>
      <a:lvl6pPr marL="2514600" indent="-228600" algn="l" rtl="0" eaLnBrk="1" fontAlgn="base" hangingPunct="1">
        <a:spcBef>
          <a:spcPct val="20000"/>
        </a:spcBef>
        <a:spcAft>
          <a:spcPct val="0"/>
        </a:spcAft>
        <a:buChar char="»"/>
        <a:defRPr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sz="20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hteck 8"/>
          <p:cNvSpPr>
            <a:spLocks noChangeArrowheads="1"/>
          </p:cNvSpPr>
          <p:nvPr/>
        </p:nvSpPr>
        <p:spPr bwMode="auto">
          <a:xfrm>
            <a:off x="152400" y="1676400"/>
            <a:ext cx="8839200" cy="4038600"/>
          </a:xfrm>
          <a:prstGeom prst="rect">
            <a:avLst/>
          </a:prstGeom>
          <a:solidFill>
            <a:schemeClr val="bg2"/>
          </a:solidFill>
          <a:ln>
            <a:noFill/>
          </a:ln>
        </p:spPr>
        <p:txBody>
          <a:bodyPr lIns="147483" tIns="73742" rIns="147483" bIns="73742" anchor="ct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a:defRPr/>
            </a:pPr>
            <a:endParaRPr lang="de-DE" altLang="de-DE" sz="2900">
              <a:solidFill>
                <a:srgbClr val="FFFFFF"/>
              </a:solidFill>
              <a:latin typeface="Frutiger CE 45 Light"/>
            </a:endParaRPr>
          </a:p>
        </p:txBody>
      </p:sp>
      <p:pic>
        <p:nvPicPr>
          <p:cNvPr id="2051" name="Bild 7" descr="Klinikum_farbig.jpg"/>
          <p:cNvPicPr>
            <a:picLocks noChangeAspect="1"/>
          </p:cNvPicPr>
          <p:nvPr/>
        </p:nvPicPr>
        <p:blipFill>
          <a:blip r:embed="rId14"/>
          <a:srcRect/>
          <a:stretch>
            <a:fillRect/>
          </a:stretch>
        </p:blipFill>
        <p:spPr bwMode="auto">
          <a:xfrm>
            <a:off x="6900863" y="6048375"/>
            <a:ext cx="2090737" cy="720725"/>
          </a:xfrm>
          <a:prstGeom prst="rect">
            <a:avLst/>
          </a:prstGeom>
          <a:noFill/>
          <a:ln w="9525">
            <a:noFill/>
            <a:miter lim="800000"/>
            <a:headEnd/>
            <a:tailEnd/>
          </a:ln>
        </p:spPr>
      </p:pic>
      <p:pic>
        <p:nvPicPr>
          <p:cNvPr id="2052" name="Bild 7" descr="StgtLogo_schwarz_HG.eps"/>
          <p:cNvPicPr>
            <a:picLocks noChangeAspect="1"/>
          </p:cNvPicPr>
          <p:nvPr/>
        </p:nvPicPr>
        <p:blipFill>
          <a:blip r:embed="rId15"/>
          <a:srcRect/>
          <a:stretch>
            <a:fillRect/>
          </a:stretch>
        </p:blipFill>
        <p:spPr bwMode="auto">
          <a:xfrm>
            <a:off x="52388" y="5867400"/>
            <a:ext cx="252412" cy="914400"/>
          </a:xfrm>
          <a:prstGeom prst="rect">
            <a:avLst/>
          </a:prstGeom>
          <a:noFill/>
          <a:ln w="9525">
            <a:noFill/>
            <a:miter lim="800000"/>
            <a:headEnd/>
            <a:tailEnd/>
          </a:ln>
        </p:spPr>
      </p:pic>
      <p:sp>
        <p:nvSpPr>
          <p:cNvPr id="2053" name="Rectangle 9"/>
          <p:cNvSpPr>
            <a:spLocks noChangeArrowheads="1"/>
          </p:cNvSpPr>
          <p:nvPr/>
        </p:nvSpPr>
        <p:spPr bwMode="auto">
          <a:xfrm>
            <a:off x="152400" y="152400"/>
            <a:ext cx="8839200" cy="1371600"/>
          </a:xfrm>
          <a:prstGeom prst="rect">
            <a:avLst/>
          </a:prstGeom>
          <a:solidFill>
            <a:schemeClr val="accent1"/>
          </a:solidFill>
          <a:ln>
            <a:noFill/>
          </a:ln>
        </p:spPr>
        <p:txBody>
          <a:bodyPr wrap="none" anchor="ct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de-DE" altLang="de-DE"/>
          </a:p>
        </p:txBody>
      </p:sp>
      <p:sp>
        <p:nvSpPr>
          <p:cNvPr id="2054" name="Rectangle 11"/>
          <p:cNvSpPr>
            <a:spLocks noGrp="1" noChangeArrowheads="1"/>
          </p:cNvSpPr>
          <p:nvPr>
            <p:ph type="title"/>
          </p:nvPr>
        </p:nvSpPr>
        <p:spPr bwMode="auto">
          <a:xfrm>
            <a:off x="457200" y="304800"/>
            <a:ext cx="8382000" cy="152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altLang="de-DE"/>
              <a:t>Mastertitelformat bearbeiten</a:t>
            </a:r>
          </a:p>
        </p:txBody>
      </p:sp>
      <p:sp>
        <p:nvSpPr>
          <p:cNvPr id="2055" name="Rectangle 12"/>
          <p:cNvSpPr>
            <a:spLocks noGrp="1" noChangeArrowheads="1"/>
          </p:cNvSpPr>
          <p:nvPr>
            <p:ph type="body" idx="1"/>
          </p:nvPr>
        </p:nvSpPr>
        <p:spPr bwMode="auto">
          <a:xfrm>
            <a:off x="457200" y="1828800"/>
            <a:ext cx="8305800" cy="365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altLang="de-DE"/>
              <a:t>Mastertextformat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037" name="Rectangle 13"/>
          <p:cNvSpPr>
            <a:spLocks noGrp="1" noChangeArrowheads="1"/>
          </p:cNvSpPr>
          <p:nvPr>
            <p:ph type="dt" sz="half" idx="2"/>
          </p:nvPr>
        </p:nvSpPr>
        <p:spPr bwMode="auto">
          <a:xfrm>
            <a:off x="457200" y="6477000"/>
            <a:ext cx="1066800" cy="304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800">
                <a:latin typeface="+mn-lt"/>
                <a:ea typeface="ヒラギノ角ゴ Pro W3" pitchFamily="-80" charset="-128"/>
                <a:cs typeface="+mn-cs"/>
              </a:defRPr>
            </a:lvl1pPr>
          </a:lstStyle>
          <a:p>
            <a:pPr>
              <a:defRPr/>
            </a:pPr>
            <a:fld id="{C4558D19-8471-4FC1-A2CD-BA33525E62E8}" type="datetime1">
              <a:rPr lang="de-DE"/>
              <a:pPr>
                <a:defRPr/>
              </a:pPr>
              <a:t>09.07.2024</a:t>
            </a:fld>
            <a:endParaRPr lang="de-DE"/>
          </a:p>
        </p:txBody>
      </p:sp>
      <p:sp>
        <p:nvSpPr>
          <p:cNvPr id="1038" name="Rectangle 14"/>
          <p:cNvSpPr>
            <a:spLocks noGrp="1" noChangeArrowheads="1"/>
          </p:cNvSpPr>
          <p:nvPr>
            <p:ph type="ftr" sz="quarter" idx="3"/>
          </p:nvPr>
        </p:nvSpPr>
        <p:spPr bwMode="auto">
          <a:xfrm>
            <a:off x="1524000" y="6477000"/>
            <a:ext cx="2895600" cy="304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800">
                <a:latin typeface="+mn-lt"/>
                <a:ea typeface="ヒラギノ角ゴ Pro W3" pitchFamily="-80" charset="-128"/>
                <a:cs typeface="+mn-cs"/>
              </a:defRPr>
            </a:lvl1pPr>
          </a:lstStyle>
          <a:p>
            <a:pPr>
              <a:defRPr/>
            </a:pPr>
            <a:r>
              <a:rPr lang="de-DE"/>
              <a:t>Prof. Dr. Vorname Nachname Themennennung</a:t>
            </a:r>
          </a:p>
        </p:txBody>
      </p:sp>
      <p:sp>
        <p:nvSpPr>
          <p:cNvPr id="1039" name="Rectangle 15"/>
          <p:cNvSpPr>
            <a:spLocks noGrp="1" noChangeArrowheads="1"/>
          </p:cNvSpPr>
          <p:nvPr>
            <p:ph type="sldNum" sz="quarter" idx="4"/>
          </p:nvPr>
        </p:nvSpPr>
        <p:spPr bwMode="auto">
          <a:xfrm>
            <a:off x="4419600" y="6477000"/>
            <a:ext cx="990600" cy="304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800">
                <a:latin typeface="+mn-lt"/>
                <a:ea typeface="ヒラギノ角ゴ Pro W3" pitchFamily="-80" charset="-128"/>
                <a:cs typeface="+mn-cs"/>
              </a:defRPr>
            </a:lvl1pPr>
          </a:lstStyle>
          <a:p>
            <a:pPr>
              <a:defRPr/>
            </a:pPr>
            <a:r>
              <a:rPr lang="de-DE"/>
              <a:t>Seite </a:t>
            </a:r>
            <a:fld id="{B5411661-4AB4-432E-9BB3-8B9C0D876161}" type="slidenum">
              <a:rPr lang="de-DE"/>
              <a:pPr>
                <a:defRPr/>
              </a:pPr>
              <a:t>‹Nr.›</a:t>
            </a:fld>
            <a:endParaRPr lang="de-DE"/>
          </a:p>
        </p:txBody>
      </p:sp>
      <p:sp>
        <p:nvSpPr>
          <p:cNvPr id="2059" name="Text Box 17"/>
          <p:cNvSpPr txBox="1">
            <a:spLocks noChangeArrowheads="1"/>
          </p:cNvSpPr>
          <p:nvPr/>
        </p:nvSpPr>
        <p:spPr bwMode="auto">
          <a:xfrm>
            <a:off x="6080125" y="428625"/>
            <a:ext cx="184150" cy="457200"/>
          </a:xfrm>
          <a:prstGeom prst="rect">
            <a:avLst/>
          </a:prstGeom>
          <a:noFill/>
          <a:ln>
            <a:noFill/>
          </a:ln>
        </p:spPr>
        <p:txBody>
          <a:bodyPr wrap="none">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de-DE" altLang="de-DE"/>
          </a:p>
        </p:txBody>
      </p:sp>
    </p:spTree>
  </p:cSld>
  <p:clrMap bg1="lt1" tx1="dk1" bg2="lt2" tx2="dk2" accent1="accent1" accent2="accent2" accent3="accent3" accent4="accent4" accent5="accent5" accent6="accent6" hlink="hlink" folHlink="folHlink"/>
  <p:sldLayoutIdLst>
    <p:sldLayoutId id="2147485150" r:id="rId1"/>
    <p:sldLayoutId id="2147485151" r:id="rId2"/>
    <p:sldLayoutId id="2147485152" r:id="rId3"/>
    <p:sldLayoutId id="2147485153" r:id="rId4"/>
    <p:sldLayoutId id="2147485154" r:id="rId5"/>
    <p:sldLayoutId id="2147485155" r:id="rId6"/>
    <p:sldLayoutId id="2147485156" r:id="rId7"/>
    <p:sldLayoutId id="2147485157" r:id="rId8"/>
    <p:sldLayoutId id="2147485158" r:id="rId9"/>
    <p:sldLayoutId id="2147485159" r:id="rId10"/>
    <p:sldLayoutId id="2147485160" r:id="rId11"/>
    <p:sldLayoutId id="2147485197" r:id="rId12"/>
  </p:sldLayoutIdLst>
  <p:hf hdr="0"/>
  <p:txStyles>
    <p:titleStyle>
      <a:lvl1pPr algn="l" rtl="0" eaLnBrk="0" fontAlgn="base" hangingPunct="0">
        <a:spcBef>
          <a:spcPct val="0"/>
        </a:spcBef>
        <a:spcAft>
          <a:spcPct val="0"/>
        </a:spcAft>
        <a:defRPr sz="3200">
          <a:solidFill>
            <a:schemeClr val="bg1"/>
          </a:solidFill>
          <a:latin typeface="+mj-lt"/>
          <a:ea typeface="+mj-ea"/>
          <a:cs typeface="ヒラギノ角ゴ Pro W3"/>
        </a:defRPr>
      </a:lvl1pPr>
      <a:lvl2pPr algn="l" rtl="0" eaLnBrk="0" fontAlgn="base" hangingPunct="0">
        <a:spcBef>
          <a:spcPct val="0"/>
        </a:spcBef>
        <a:spcAft>
          <a:spcPct val="0"/>
        </a:spcAft>
        <a:defRPr sz="3200">
          <a:solidFill>
            <a:schemeClr val="bg1"/>
          </a:solidFill>
          <a:latin typeface="Frutiger 45 Light" pitchFamily="2" charset="0"/>
          <a:ea typeface="ヒラギノ角ゴ Pro W3" pitchFamily="-80" charset="-128"/>
          <a:cs typeface="ヒラギノ角ゴ Pro W3"/>
        </a:defRPr>
      </a:lvl2pPr>
      <a:lvl3pPr algn="l" rtl="0" eaLnBrk="0" fontAlgn="base" hangingPunct="0">
        <a:spcBef>
          <a:spcPct val="0"/>
        </a:spcBef>
        <a:spcAft>
          <a:spcPct val="0"/>
        </a:spcAft>
        <a:defRPr sz="3200">
          <a:solidFill>
            <a:schemeClr val="bg1"/>
          </a:solidFill>
          <a:latin typeface="Frutiger 45 Light" pitchFamily="2" charset="0"/>
          <a:ea typeface="ヒラギノ角ゴ Pro W3" pitchFamily="-80" charset="-128"/>
          <a:cs typeface="ヒラギノ角ゴ Pro W3"/>
        </a:defRPr>
      </a:lvl3pPr>
      <a:lvl4pPr algn="l" rtl="0" eaLnBrk="0" fontAlgn="base" hangingPunct="0">
        <a:spcBef>
          <a:spcPct val="0"/>
        </a:spcBef>
        <a:spcAft>
          <a:spcPct val="0"/>
        </a:spcAft>
        <a:defRPr sz="3200">
          <a:solidFill>
            <a:schemeClr val="bg1"/>
          </a:solidFill>
          <a:latin typeface="Frutiger 45 Light" pitchFamily="2" charset="0"/>
          <a:ea typeface="ヒラギノ角ゴ Pro W3" pitchFamily="-80" charset="-128"/>
          <a:cs typeface="ヒラギノ角ゴ Pro W3"/>
        </a:defRPr>
      </a:lvl4pPr>
      <a:lvl5pPr algn="l" rtl="0" eaLnBrk="0" fontAlgn="base" hangingPunct="0">
        <a:spcBef>
          <a:spcPct val="0"/>
        </a:spcBef>
        <a:spcAft>
          <a:spcPct val="0"/>
        </a:spcAft>
        <a:defRPr sz="3200">
          <a:solidFill>
            <a:schemeClr val="bg1"/>
          </a:solidFill>
          <a:latin typeface="Frutiger 45 Light" pitchFamily="2" charset="0"/>
          <a:ea typeface="ヒラギノ角ゴ Pro W3" pitchFamily="-80" charset="-128"/>
          <a:cs typeface="ヒラギノ角ゴ Pro W3"/>
        </a:defRPr>
      </a:lvl5pPr>
      <a:lvl6pPr marL="457200" algn="l" rtl="0" fontAlgn="base">
        <a:spcBef>
          <a:spcPct val="0"/>
        </a:spcBef>
        <a:spcAft>
          <a:spcPct val="0"/>
        </a:spcAft>
        <a:defRPr sz="3200">
          <a:solidFill>
            <a:schemeClr val="bg1"/>
          </a:solidFill>
          <a:latin typeface="Frutiger 45 Light" pitchFamily="2" charset="0"/>
          <a:ea typeface="ヒラギノ角ゴ Pro W3" pitchFamily="-80" charset="-128"/>
        </a:defRPr>
      </a:lvl6pPr>
      <a:lvl7pPr marL="914400" algn="l" rtl="0" fontAlgn="base">
        <a:spcBef>
          <a:spcPct val="0"/>
        </a:spcBef>
        <a:spcAft>
          <a:spcPct val="0"/>
        </a:spcAft>
        <a:defRPr sz="3200">
          <a:solidFill>
            <a:schemeClr val="bg1"/>
          </a:solidFill>
          <a:latin typeface="Frutiger 45 Light" pitchFamily="2" charset="0"/>
          <a:ea typeface="ヒラギノ角ゴ Pro W3" pitchFamily="-80" charset="-128"/>
        </a:defRPr>
      </a:lvl7pPr>
      <a:lvl8pPr marL="1371600" algn="l" rtl="0" fontAlgn="base">
        <a:spcBef>
          <a:spcPct val="0"/>
        </a:spcBef>
        <a:spcAft>
          <a:spcPct val="0"/>
        </a:spcAft>
        <a:defRPr sz="3200">
          <a:solidFill>
            <a:schemeClr val="bg1"/>
          </a:solidFill>
          <a:latin typeface="Frutiger 45 Light" pitchFamily="2" charset="0"/>
          <a:ea typeface="ヒラギノ角ゴ Pro W3" pitchFamily="-80" charset="-128"/>
        </a:defRPr>
      </a:lvl8pPr>
      <a:lvl9pPr marL="1828800" algn="l" rtl="0" fontAlgn="base">
        <a:spcBef>
          <a:spcPct val="0"/>
        </a:spcBef>
        <a:spcAft>
          <a:spcPct val="0"/>
        </a:spcAft>
        <a:defRPr sz="3200">
          <a:solidFill>
            <a:schemeClr val="bg1"/>
          </a:solidFill>
          <a:latin typeface="Frutiger 45 Light" pitchFamily="2" charset="0"/>
          <a:ea typeface="ヒラギノ角ゴ Pro W3" pitchFamily="-80" charset="-128"/>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ヒラギノ角ゴ Pro W3"/>
        </a:defRPr>
      </a:lvl1pPr>
      <a:lvl2pPr marL="742950" indent="-285750" algn="l" rtl="0" eaLnBrk="0" fontAlgn="base" hangingPunct="0">
        <a:spcBef>
          <a:spcPct val="20000"/>
        </a:spcBef>
        <a:spcAft>
          <a:spcPct val="0"/>
        </a:spcAft>
        <a:buChar char="–"/>
        <a:defRPr sz="2400">
          <a:solidFill>
            <a:schemeClr val="tx1"/>
          </a:solidFill>
          <a:latin typeface="+mn-lt"/>
          <a:ea typeface="+mn-ea"/>
          <a:cs typeface="ヒラギノ角ゴ Pro W3"/>
        </a:defRPr>
      </a:lvl2pPr>
      <a:lvl3pPr marL="11430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3pPr>
      <a:lvl4pPr marL="1600200" indent="-228600" algn="l" rtl="0" eaLnBrk="0" fontAlgn="base" hangingPunct="0">
        <a:spcBef>
          <a:spcPct val="20000"/>
        </a:spcBef>
        <a:spcAft>
          <a:spcPct val="0"/>
        </a:spcAft>
        <a:buChar char="–"/>
        <a:defRPr>
          <a:solidFill>
            <a:schemeClr val="tx1"/>
          </a:solidFill>
          <a:latin typeface="+mn-lt"/>
          <a:ea typeface="+mn-ea"/>
          <a:cs typeface="ヒラギノ角ゴ Pro W3"/>
        </a:defRPr>
      </a:lvl4pPr>
      <a:lvl5pPr marL="2057400" indent="-228600" algn="l" rtl="0" eaLnBrk="0" fontAlgn="base" hangingPunct="0">
        <a:spcBef>
          <a:spcPct val="20000"/>
        </a:spcBef>
        <a:spcAft>
          <a:spcPct val="0"/>
        </a:spcAft>
        <a:buChar char="»"/>
        <a:defRPr sz="1600">
          <a:solidFill>
            <a:schemeClr val="tx1"/>
          </a:solidFill>
          <a:latin typeface="+mn-lt"/>
          <a:ea typeface="+mn-ea"/>
          <a:cs typeface="ヒラギノ角ゴ Pro W3"/>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hteck 8"/>
          <p:cNvSpPr>
            <a:spLocks noChangeArrowheads="1"/>
          </p:cNvSpPr>
          <p:nvPr/>
        </p:nvSpPr>
        <p:spPr bwMode="auto">
          <a:xfrm>
            <a:off x="152400" y="163513"/>
            <a:ext cx="8839200" cy="5551487"/>
          </a:xfrm>
          <a:prstGeom prst="rect">
            <a:avLst/>
          </a:prstGeom>
          <a:solidFill>
            <a:schemeClr val="bg2"/>
          </a:solidFill>
          <a:ln>
            <a:noFill/>
          </a:ln>
        </p:spPr>
        <p:txBody>
          <a:bodyPr lIns="147483" tIns="73742" rIns="147483" bIns="73742" anchor="ct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a:defRPr/>
            </a:pPr>
            <a:endParaRPr lang="de-DE" altLang="de-DE" sz="2900">
              <a:solidFill>
                <a:srgbClr val="FFFFFF"/>
              </a:solidFill>
              <a:latin typeface="Frutiger CE 45 Light"/>
            </a:endParaRPr>
          </a:p>
        </p:txBody>
      </p:sp>
      <p:pic>
        <p:nvPicPr>
          <p:cNvPr id="3075" name="Bild 7" descr="Klinikum_farbig.jpg"/>
          <p:cNvPicPr>
            <a:picLocks noChangeAspect="1"/>
          </p:cNvPicPr>
          <p:nvPr/>
        </p:nvPicPr>
        <p:blipFill>
          <a:blip r:embed="rId13"/>
          <a:srcRect/>
          <a:stretch>
            <a:fillRect/>
          </a:stretch>
        </p:blipFill>
        <p:spPr bwMode="auto">
          <a:xfrm>
            <a:off x="6900863" y="6048375"/>
            <a:ext cx="2090737" cy="720725"/>
          </a:xfrm>
          <a:prstGeom prst="rect">
            <a:avLst/>
          </a:prstGeom>
          <a:noFill/>
          <a:ln w="9525">
            <a:noFill/>
            <a:miter lim="800000"/>
            <a:headEnd/>
            <a:tailEnd/>
          </a:ln>
        </p:spPr>
      </p:pic>
      <p:pic>
        <p:nvPicPr>
          <p:cNvPr id="3076" name="Bild 7" descr="StgtLogo_schwarz_HG.eps"/>
          <p:cNvPicPr>
            <a:picLocks noChangeAspect="1"/>
          </p:cNvPicPr>
          <p:nvPr/>
        </p:nvPicPr>
        <p:blipFill>
          <a:blip r:embed="rId14"/>
          <a:srcRect/>
          <a:stretch>
            <a:fillRect/>
          </a:stretch>
        </p:blipFill>
        <p:spPr bwMode="auto">
          <a:xfrm>
            <a:off x="52388" y="5867400"/>
            <a:ext cx="252412" cy="914400"/>
          </a:xfrm>
          <a:prstGeom prst="rect">
            <a:avLst/>
          </a:prstGeom>
          <a:noFill/>
          <a:ln w="9525">
            <a:noFill/>
            <a:miter lim="800000"/>
            <a:headEnd/>
            <a:tailEnd/>
          </a:ln>
        </p:spPr>
      </p:pic>
      <p:sp>
        <p:nvSpPr>
          <p:cNvPr id="1037" name="Rectangle 13"/>
          <p:cNvSpPr>
            <a:spLocks noGrp="1" noChangeArrowheads="1"/>
          </p:cNvSpPr>
          <p:nvPr>
            <p:ph type="dt" sz="half" idx="2"/>
          </p:nvPr>
        </p:nvSpPr>
        <p:spPr bwMode="auto">
          <a:xfrm>
            <a:off x="457200" y="6477000"/>
            <a:ext cx="1066800" cy="304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800">
                <a:latin typeface="Frutiger 45 Light" pitchFamily="2" charset="0"/>
                <a:ea typeface="ヒラギノ角ゴ Pro W3" pitchFamily="-80" charset="-128"/>
                <a:cs typeface="+mn-cs"/>
              </a:defRPr>
            </a:lvl1pPr>
          </a:lstStyle>
          <a:p>
            <a:pPr>
              <a:defRPr/>
            </a:pPr>
            <a:fld id="{C17307DF-2A38-4DAC-9359-D9F3A9E42992}" type="datetime1">
              <a:rPr lang="de-DE"/>
              <a:pPr>
                <a:defRPr/>
              </a:pPr>
              <a:t>09.07.2024</a:t>
            </a:fld>
            <a:endParaRPr lang="de-DE"/>
          </a:p>
        </p:txBody>
      </p:sp>
      <p:sp>
        <p:nvSpPr>
          <p:cNvPr id="1038" name="Rectangle 14"/>
          <p:cNvSpPr>
            <a:spLocks noGrp="1" noChangeArrowheads="1"/>
          </p:cNvSpPr>
          <p:nvPr>
            <p:ph type="ftr" sz="quarter" idx="3"/>
          </p:nvPr>
        </p:nvSpPr>
        <p:spPr bwMode="auto">
          <a:xfrm>
            <a:off x="1524000" y="6477000"/>
            <a:ext cx="2895600" cy="304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800">
                <a:latin typeface="Frutiger 45 Light" pitchFamily="2" charset="0"/>
                <a:ea typeface="ヒラギノ角ゴ Pro W3" pitchFamily="-80" charset="-128"/>
                <a:cs typeface="+mn-cs"/>
              </a:defRPr>
            </a:lvl1pPr>
          </a:lstStyle>
          <a:p>
            <a:pPr>
              <a:defRPr/>
            </a:pPr>
            <a:r>
              <a:rPr lang="de-DE"/>
              <a:t>Prof. Dr. Vorname Nachname Themennennung</a:t>
            </a:r>
          </a:p>
        </p:txBody>
      </p:sp>
      <p:sp>
        <p:nvSpPr>
          <p:cNvPr id="1039" name="Rectangle 15"/>
          <p:cNvSpPr>
            <a:spLocks noGrp="1" noChangeArrowheads="1"/>
          </p:cNvSpPr>
          <p:nvPr>
            <p:ph type="sldNum" sz="quarter" idx="4"/>
          </p:nvPr>
        </p:nvSpPr>
        <p:spPr bwMode="auto">
          <a:xfrm>
            <a:off x="4419600" y="6477000"/>
            <a:ext cx="990600" cy="304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800">
                <a:latin typeface="Frutiger 45 Light" pitchFamily="2" charset="0"/>
                <a:ea typeface="ヒラギノ角ゴ Pro W3" pitchFamily="-80" charset="-128"/>
                <a:cs typeface="+mn-cs"/>
              </a:defRPr>
            </a:lvl1pPr>
          </a:lstStyle>
          <a:p>
            <a:pPr>
              <a:defRPr/>
            </a:pPr>
            <a:r>
              <a:rPr lang="de-DE"/>
              <a:t>Seite </a:t>
            </a:r>
            <a:fld id="{4DA6B32B-F7E4-4851-906A-D428C1675B0F}" type="slidenum">
              <a:rPr lang="de-DE"/>
              <a:pPr>
                <a:defRPr/>
              </a:pPr>
              <a:t>‹Nr.›</a:t>
            </a:fld>
            <a:endParaRPr lang="de-DE"/>
          </a:p>
        </p:txBody>
      </p:sp>
      <p:sp>
        <p:nvSpPr>
          <p:cNvPr id="3080" name="Text Box 17"/>
          <p:cNvSpPr txBox="1">
            <a:spLocks noChangeArrowheads="1"/>
          </p:cNvSpPr>
          <p:nvPr/>
        </p:nvSpPr>
        <p:spPr bwMode="auto">
          <a:xfrm>
            <a:off x="6080125" y="428625"/>
            <a:ext cx="184150" cy="457200"/>
          </a:xfrm>
          <a:prstGeom prst="rect">
            <a:avLst/>
          </a:prstGeom>
          <a:noFill/>
          <a:ln>
            <a:noFill/>
          </a:ln>
        </p:spPr>
        <p:txBody>
          <a:bodyPr wrap="none">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de-DE" altLang="de-DE"/>
          </a:p>
        </p:txBody>
      </p:sp>
    </p:spTree>
  </p:cSld>
  <p:clrMap bg1="lt1" tx1="dk1" bg2="lt2" tx2="dk2" accent1="accent1" accent2="accent2" accent3="accent3" accent4="accent4" accent5="accent5" accent6="accent6" hlink="hlink" folHlink="folHlink"/>
  <p:sldLayoutIdLst>
    <p:sldLayoutId id="2147485161" r:id="rId1"/>
    <p:sldLayoutId id="2147485162" r:id="rId2"/>
    <p:sldLayoutId id="2147485163" r:id="rId3"/>
    <p:sldLayoutId id="2147485164" r:id="rId4"/>
    <p:sldLayoutId id="2147485165" r:id="rId5"/>
    <p:sldLayoutId id="2147485166" r:id="rId6"/>
    <p:sldLayoutId id="2147485167" r:id="rId7"/>
    <p:sldLayoutId id="2147485168" r:id="rId8"/>
    <p:sldLayoutId id="2147485169" r:id="rId9"/>
    <p:sldLayoutId id="2147485170" r:id="rId10"/>
    <p:sldLayoutId id="2147485171" r:id="rId11"/>
  </p:sldLayoutIdLst>
  <p:hf hdr="0"/>
  <p:txStyles>
    <p:titleStyle>
      <a:lvl1pPr algn="l" rtl="0" eaLnBrk="0" fontAlgn="base" hangingPunct="0">
        <a:spcBef>
          <a:spcPct val="0"/>
        </a:spcBef>
        <a:spcAft>
          <a:spcPct val="0"/>
        </a:spcAft>
        <a:defRPr sz="3200">
          <a:solidFill>
            <a:schemeClr val="bg1"/>
          </a:solidFill>
          <a:latin typeface="+mj-lt"/>
          <a:ea typeface="+mj-ea"/>
          <a:cs typeface="ヒラギノ角ゴ Pro W3"/>
        </a:defRPr>
      </a:lvl1pPr>
      <a:lvl2pPr algn="l" rtl="0" eaLnBrk="0" fontAlgn="base" hangingPunct="0">
        <a:spcBef>
          <a:spcPct val="0"/>
        </a:spcBef>
        <a:spcAft>
          <a:spcPct val="0"/>
        </a:spcAft>
        <a:defRPr sz="3200">
          <a:solidFill>
            <a:schemeClr val="bg1"/>
          </a:solidFill>
          <a:latin typeface="Arial" charset="0"/>
          <a:ea typeface="ヒラギノ角ゴ Pro W3" pitchFamily="-80" charset="-128"/>
          <a:cs typeface="ヒラギノ角ゴ Pro W3"/>
        </a:defRPr>
      </a:lvl2pPr>
      <a:lvl3pPr algn="l" rtl="0" eaLnBrk="0" fontAlgn="base" hangingPunct="0">
        <a:spcBef>
          <a:spcPct val="0"/>
        </a:spcBef>
        <a:spcAft>
          <a:spcPct val="0"/>
        </a:spcAft>
        <a:defRPr sz="3200">
          <a:solidFill>
            <a:schemeClr val="bg1"/>
          </a:solidFill>
          <a:latin typeface="Arial" charset="0"/>
          <a:ea typeface="ヒラギノ角ゴ Pro W3" pitchFamily="-80" charset="-128"/>
          <a:cs typeface="ヒラギノ角ゴ Pro W3"/>
        </a:defRPr>
      </a:lvl3pPr>
      <a:lvl4pPr algn="l" rtl="0" eaLnBrk="0" fontAlgn="base" hangingPunct="0">
        <a:spcBef>
          <a:spcPct val="0"/>
        </a:spcBef>
        <a:spcAft>
          <a:spcPct val="0"/>
        </a:spcAft>
        <a:defRPr sz="3200">
          <a:solidFill>
            <a:schemeClr val="bg1"/>
          </a:solidFill>
          <a:latin typeface="Arial" charset="0"/>
          <a:ea typeface="ヒラギノ角ゴ Pro W3" pitchFamily="-80" charset="-128"/>
          <a:cs typeface="ヒラギノ角ゴ Pro W3"/>
        </a:defRPr>
      </a:lvl4pPr>
      <a:lvl5pPr algn="l" rtl="0" eaLnBrk="0" fontAlgn="base" hangingPunct="0">
        <a:spcBef>
          <a:spcPct val="0"/>
        </a:spcBef>
        <a:spcAft>
          <a:spcPct val="0"/>
        </a:spcAft>
        <a:defRPr sz="3200">
          <a:solidFill>
            <a:schemeClr val="bg1"/>
          </a:solidFill>
          <a:latin typeface="Arial" charset="0"/>
          <a:ea typeface="ヒラギノ角ゴ Pro W3" pitchFamily="-80" charset="-128"/>
          <a:cs typeface="ヒラギノ角ゴ Pro W3"/>
        </a:defRPr>
      </a:lvl5pPr>
      <a:lvl6pPr marL="457200" algn="l" rtl="0" fontAlgn="base">
        <a:spcBef>
          <a:spcPct val="0"/>
        </a:spcBef>
        <a:spcAft>
          <a:spcPct val="0"/>
        </a:spcAft>
        <a:defRPr sz="3200">
          <a:solidFill>
            <a:schemeClr val="bg1"/>
          </a:solidFill>
          <a:latin typeface="Arial" charset="0"/>
          <a:ea typeface="ヒラギノ角ゴ Pro W3" pitchFamily="-80" charset="-128"/>
        </a:defRPr>
      </a:lvl6pPr>
      <a:lvl7pPr marL="914400" algn="l" rtl="0" fontAlgn="base">
        <a:spcBef>
          <a:spcPct val="0"/>
        </a:spcBef>
        <a:spcAft>
          <a:spcPct val="0"/>
        </a:spcAft>
        <a:defRPr sz="3200">
          <a:solidFill>
            <a:schemeClr val="bg1"/>
          </a:solidFill>
          <a:latin typeface="Arial" charset="0"/>
          <a:ea typeface="ヒラギノ角ゴ Pro W3" pitchFamily="-80" charset="-128"/>
        </a:defRPr>
      </a:lvl7pPr>
      <a:lvl8pPr marL="1371600" algn="l" rtl="0" fontAlgn="base">
        <a:spcBef>
          <a:spcPct val="0"/>
        </a:spcBef>
        <a:spcAft>
          <a:spcPct val="0"/>
        </a:spcAft>
        <a:defRPr sz="3200">
          <a:solidFill>
            <a:schemeClr val="bg1"/>
          </a:solidFill>
          <a:latin typeface="Arial" charset="0"/>
          <a:ea typeface="ヒラギノ角ゴ Pro W3" pitchFamily="-80" charset="-128"/>
        </a:defRPr>
      </a:lvl8pPr>
      <a:lvl9pPr marL="1828800" algn="l" rtl="0" fontAlgn="base">
        <a:spcBef>
          <a:spcPct val="0"/>
        </a:spcBef>
        <a:spcAft>
          <a:spcPct val="0"/>
        </a:spcAft>
        <a:defRPr sz="3200">
          <a:solidFill>
            <a:schemeClr val="bg1"/>
          </a:solidFill>
          <a:latin typeface="Arial" charset="0"/>
          <a:ea typeface="ヒラギノ角ゴ Pro W3" pitchFamily="-80" charset="-128"/>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ヒラギノ角ゴ Pro W3"/>
        </a:defRPr>
      </a:lvl1pPr>
      <a:lvl2pPr marL="742950" indent="-285750" algn="l" rtl="0" eaLnBrk="0" fontAlgn="base" hangingPunct="0">
        <a:spcBef>
          <a:spcPct val="20000"/>
        </a:spcBef>
        <a:spcAft>
          <a:spcPct val="0"/>
        </a:spcAft>
        <a:buChar char="–"/>
        <a:defRPr sz="2400">
          <a:solidFill>
            <a:schemeClr val="tx1"/>
          </a:solidFill>
          <a:latin typeface="+mn-lt"/>
          <a:ea typeface="+mn-ea"/>
          <a:cs typeface="ヒラギノ角ゴ Pro W3"/>
        </a:defRPr>
      </a:lvl2pPr>
      <a:lvl3pPr marL="11430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3pPr>
      <a:lvl4pPr marL="1600200" indent="-228600" algn="l" rtl="0" eaLnBrk="0" fontAlgn="base" hangingPunct="0">
        <a:spcBef>
          <a:spcPct val="20000"/>
        </a:spcBef>
        <a:spcAft>
          <a:spcPct val="0"/>
        </a:spcAft>
        <a:buChar char="–"/>
        <a:defRPr>
          <a:solidFill>
            <a:schemeClr val="tx1"/>
          </a:solidFill>
          <a:latin typeface="+mn-lt"/>
          <a:ea typeface="+mn-ea"/>
          <a:cs typeface="ヒラギノ角ゴ Pro W3"/>
        </a:defRPr>
      </a:lvl4pPr>
      <a:lvl5pPr marL="2057400" indent="-228600" algn="l" rtl="0" eaLnBrk="0" fontAlgn="base" hangingPunct="0">
        <a:spcBef>
          <a:spcPct val="20000"/>
        </a:spcBef>
        <a:spcAft>
          <a:spcPct val="0"/>
        </a:spcAft>
        <a:buChar char="»"/>
        <a:defRPr sz="1600">
          <a:solidFill>
            <a:schemeClr val="tx1"/>
          </a:solidFill>
          <a:latin typeface="+mn-lt"/>
          <a:ea typeface="+mn-ea"/>
          <a:cs typeface="ヒラギノ角ゴ Pro W3"/>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Bild 7" descr="Klinikum_farbig.jpg"/>
          <p:cNvPicPr>
            <a:picLocks noChangeAspect="1"/>
          </p:cNvPicPr>
          <p:nvPr/>
        </p:nvPicPr>
        <p:blipFill>
          <a:blip r:embed="rId13"/>
          <a:srcRect/>
          <a:stretch>
            <a:fillRect/>
          </a:stretch>
        </p:blipFill>
        <p:spPr bwMode="auto">
          <a:xfrm>
            <a:off x="6900863" y="6048375"/>
            <a:ext cx="2090737" cy="720725"/>
          </a:xfrm>
          <a:prstGeom prst="rect">
            <a:avLst/>
          </a:prstGeom>
          <a:noFill/>
          <a:ln w="9525">
            <a:noFill/>
            <a:miter lim="800000"/>
            <a:headEnd/>
            <a:tailEnd/>
          </a:ln>
        </p:spPr>
      </p:pic>
      <p:pic>
        <p:nvPicPr>
          <p:cNvPr id="4099" name="Bild 7" descr="StgtLogo_schwarz_HG.eps"/>
          <p:cNvPicPr>
            <a:picLocks noChangeAspect="1"/>
          </p:cNvPicPr>
          <p:nvPr/>
        </p:nvPicPr>
        <p:blipFill>
          <a:blip r:embed="rId14"/>
          <a:srcRect/>
          <a:stretch>
            <a:fillRect/>
          </a:stretch>
        </p:blipFill>
        <p:spPr bwMode="auto">
          <a:xfrm>
            <a:off x="52388" y="5867400"/>
            <a:ext cx="252412" cy="914400"/>
          </a:xfrm>
          <a:prstGeom prst="rect">
            <a:avLst/>
          </a:prstGeom>
          <a:noFill/>
          <a:ln w="9525">
            <a:noFill/>
            <a:miter lim="800000"/>
            <a:headEnd/>
            <a:tailEnd/>
          </a:ln>
        </p:spPr>
      </p:pic>
      <p:sp>
        <p:nvSpPr>
          <p:cNvPr id="1037" name="Rectangle 13"/>
          <p:cNvSpPr>
            <a:spLocks noGrp="1" noChangeArrowheads="1"/>
          </p:cNvSpPr>
          <p:nvPr>
            <p:ph type="dt" sz="half" idx="2"/>
          </p:nvPr>
        </p:nvSpPr>
        <p:spPr bwMode="auto">
          <a:xfrm>
            <a:off x="457200" y="6477000"/>
            <a:ext cx="1066800" cy="304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800">
                <a:latin typeface="Frutiger 45 Light" pitchFamily="2" charset="0"/>
                <a:ea typeface="ヒラギノ角ゴ Pro W3" pitchFamily="-80" charset="-128"/>
                <a:cs typeface="+mn-cs"/>
              </a:defRPr>
            </a:lvl1pPr>
          </a:lstStyle>
          <a:p>
            <a:pPr>
              <a:defRPr/>
            </a:pPr>
            <a:fld id="{ED6872BC-51AC-4797-AD86-AFC62771430F}" type="datetime1">
              <a:rPr lang="de-DE"/>
              <a:pPr>
                <a:defRPr/>
              </a:pPr>
              <a:t>09.07.2024</a:t>
            </a:fld>
            <a:endParaRPr lang="de-DE"/>
          </a:p>
        </p:txBody>
      </p:sp>
      <p:sp>
        <p:nvSpPr>
          <p:cNvPr id="1038" name="Rectangle 14"/>
          <p:cNvSpPr>
            <a:spLocks noGrp="1" noChangeArrowheads="1"/>
          </p:cNvSpPr>
          <p:nvPr>
            <p:ph type="ftr" sz="quarter" idx="3"/>
          </p:nvPr>
        </p:nvSpPr>
        <p:spPr bwMode="auto">
          <a:xfrm>
            <a:off x="1524000" y="6477000"/>
            <a:ext cx="2895600" cy="304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800">
                <a:latin typeface="Frutiger 45 Light" pitchFamily="2" charset="0"/>
                <a:ea typeface="ヒラギノ角ゴ Pro W3" pitchFamily="-80" charset="-128"/>
                <a:cs typeface="+mn-cs"/>
              </a:defRPr>
            </a:lvl1pPr>
          </a:lstStyle>
          <a:p>
            <a:pPr>
              <a:defRPr/>
            </a:pPr>
            <a:r>
              <a:rPr lang="de-DE"/>
              <a:t>Prof. Dr. Vorname Nachname Themennennung</a:t>
            </a:r>
          </a:p>
        </p:txBody>
      </p:sp>
      <p:sp>
        <p:nvSpPr>
          <p:cNvPr id="1039" name="Rectangle 15"/>
          <p:cNvSpPr>
            <a:spLocks noGrp="1" noChangeArrowheads="1"/>
          </p:cNvSpPr>
          <p:nvPr>
            <p:ph type="sldNum" sz="quarter" idx="4"/>
          </p:nvPr>
        </p:nvSpPr>
        <p:spPr bwMode="auto">
          <a:xfrm>
            <a:off x="4419600" y="6477000"/>
            <a:ext cx="990600" cy="304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800">
                <a:latin typeface="Frutiger 45 Light" pitchFamily="2" charset="0"/>
                <a:ea typeface="ヒラギノ角ゴ Pro W3" pitchFamily="-80" charset="-128"/>
                <a:cs typeface="+mn-cs"/>
              </a:defRPr>
            </a:lvl1pPr>
          </a:lstStyle>
          <a:p>
            <a:pPr>
              <a:defRPr/>
            </a:pPr>
            <a:r>
              <a:rPr lang="de-DE"/>
              <a:t>Seite </a:t>
            </a:r>
            <a:fld id="{4589CD73-D959-4106-AF02-338C67B943CB}" type="slidenum">
              <a:rPr lang="de-DE"/>
              <a:pPr>
                <a:defRPr/>
              </a:pPr>
              <a:t>‹Nr.›</a:t>
            </a:fld>
            <a:endParaRPr lang="de-DE"/>
          </a:p>
        </p:txBody>
      </p:sp>
      <p:sp>
        <p:nvSpPr>
          <p:cNvPr id="4103" name="Text Box 17"/>
          <p:cNvSpPr txBox="1">
            <a:spLocks noChangeArrowheads="1"/>
          </p:cNvSpPr>
          <p:nvPr/>
        </p:nvSpPr>
        <p:spPr bwMode="auto">
          <a:xfrm>
            <a:off x="6080125" y="428625"/>
            <a:ext cx="184150" cy="457200"/>
          </a:xfrm>
          <a:prstGeom prst="rect">
            <a:avLst/>
          </a:prstGeom>
          <a:noFill/>
          <a:ln>
            <a:noFill/>
          </a:ln>
        </p:spPr>
        <p:txBody>
          <a:bodyPr wrap="none">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de-DE" altLang="de-DE"/>
          </a:p>
        </p:txBody>
      </p:sp>
    </p:spTree>
  </p:cSld>
  <p:clrMap bg1="lt1" tx1="dk1" bg2="lt2" tx2="dk2" accent1="accent1" accent2="accent2" accent3="accent3" accent4="accent4" accent5="accent5" accent6="accent6" hlink="hlink" folHlink="folHlink"/>
  <p:sldLayoutIdLst>
    <p:sldLayoutId id="2147485172" r:id="rId1"/>
    <p:sldLayoutId id="2147485173" r:id="rId2"/>
    <p:sldLayoutId id="2147485174" r:id="rId3"/>
    <p:sldLayoutId id="2147485175" r:id="rId4"/>
    <p:sldLayoutId id="2147485176" r:id="rId5"/>
    <p:sldLayoutId id="2147485177" r:id="rId6"/>
    <p:sldLayoutId id="2147485178" r:id="rId7"/>
    <p:sldLayoutId id="2147485179" r:id="rId8"/>
    <p:sldLayoutId id="2147485180" r:id="rId9"/>
    <p:sldLayoutId id="2147485181" r:id="rId10"/>
    <p:sldLayoutId id="2147485182" r:id="rId11"/>
  </p:sldLayoutIdLst>
  <p:hf hdr="0"/>
  <p:txStyles>
    <p:titleStyle>
      <a:lvl1pPr algn="l" rtl="0" eaLnBrk="0" fontAlgn="base" hangingPunct="0">
        <a:spcBef>
          <a:spcPct val="0"/>
        </a:spcBef>
        <a:spcAft>
          <a:spcPct val="0"/>
        </a:spcAft>
        <a:defRPr sz="3200">
          <a:solidFill>
            <a:schemeClr val="bg1"/>
          </a:solidFill>
          <a:latin typeface="+mj-lt"/>
          <a:ea typeface="+mj-ea"/>
          <a:cs typeface="ヒラギノ角ゴ Pro W3"/>
        </a:defRPr>
      </a:lvl1pPr>
      <a:lvl2pPr algn="l" rtl="0" eaLnBrk="0" fontAlgn="base" hangingPunct="0">
        <a:spcBef>
          <a:spcPct val="0"/>
        </a:spcBef>
        <a:spcAft>
          <a:spcPct val="0"/>
        </a:spcAft>
        <a:defRPr sz="3200">
          <a:solidFill>
            <a:schemeClr val="bg1"/>
          </a:solidFill>
          <a:latin typeface="Arial" charset="0"/>
          <a:ea typeface="ヒラギノ角ゴ Pro W3" pitchFamily="-80" charset="-128"/>
          <a:cs typeface="ヒラギノ角ゴ Pro W3"/>
        </a:defRPr>
      </a:lvl2pPr>
      <a:lvl3pPr algn="l" rtl="0" eaLnBrk="0" fontAlgn="base" hangingPunct="0">
        <a:spcBef>
          <a:spcPct val="0"/>
        </a:spcBef>
        <a:spcAft>
          <a:spcPct val="0"/>
        </a:spcAft>
        <a:defRPr sz="3200">
          <a:solidFill>
            <a:schemeClr val="bg1"/>
          </a:solidFill>
          <a:latin typeface="Arial" charset="0"/>
          <a:ea typeface="ヒラギノ角ゴ Pro W3" pitchFamily="-80" charset="-128"/>
          <a:cs typeface="ヒラギノ角ゴ Pro W3"/>
        </a:defRPr>
      </a:lvl3pPr>
      <a:lvl4pPr algn="l" rtl="0" eaLnBrk="0" fontAlgn="base" hangingPunct="0">
        <a:spcBef>
          <a:spcPct val="0"/>
        </a:spcBef>
        <a:spcAft>
          <a:spcPct val="0"/>
        </a:spcAft>
        <a:defRPr sz="3200">
          <a:solidFill>
            <a:schemeClr val="bg1"/>
          </a:solidFill>
          <a:latin typeface="Arial" charset="0"/>
          <a:ea typeface="ヒラギノ角ゴ Pro W3" pitchFamily="-80" charset="-128"/>
          <a:cs typeface="ヒラギノ角ゴ Pro W3"/>
        </a:defRPr>
      </a:lvl4pPr>
      <a:lvl5pPr algn="l" rtl="0" eaLnBrk="0" fontAlgn="base" hangingPunct="0">
        <a:spcBef>
          <a:spcPct val="0"/>
        </a:spcBef>
        <a:spcAft>
          <a:spcPct val="0"/>
        </a:spcAft>
        <a:defRPr sz="3200">
          <a:solidFill>
            <a:schemeClr val="bg1"/>
          </a:solidFill>
          <a:latin typeface="Arial" charset="0"/>
          <a:ea typeface="ヒラギノ角ゴ Pro W3" pitchFamily="-80" charset="-128"/>
          <a:cs typeface="ヒラギノ角ゴ Pro W3"/>
        </a:defRPr>
      </a:lvl5pPr>
      <a:lvl6pPr marL="457200" algn="l" rtl="0" fontAlgn="base">
        <a:spcBef>
          <a:spcPct val="0"/>
        </a:spcBef>
        <a:spcAft>
          <a:spcPct val="0"/>
        </a:spcAft>
        <a:defRPr sz="3200">
          <a:solidFill>
            <a:schemeClr val="bg1"/>
          </a:solidFill>
          <a:latin typeface="Arial" charset="0"/>
          <a:ea typeface="ヒラギノ角ゴ Pro W3" pitchFamily="-80" charset="-128"/>
        </a:defRPr>
      </a:lvl6pPr>
      <a:lvl7pPr marL="914400" algn="l" rtl="0" fontAlgn="base">
        <a:spcBef>
          <a:spcPct val="0"/>
        </a:spcBef>
        <a:spcAft>
          <a:spcPct val="0"/>
        </a:spcAft>
        <a:defRPr sz="3200">
          <a:solidFill>
            <a:schemeClr val="bg1"/>
          </a:solidFill>
          <a:latin typeface="Arial" charset="0"/>
          <a:ea typeface="ヒラギノ角ゴ Pro W3" pitchFamily="-80" charset="-128"/>
        </a:defRPr>
      </a:lvl7pPr>
      <a:lvl8pPr marL="1371600" algn="l" rtl="0" fontAlgn="base">
        <a:spcBef>
          <a:spcPct val="0"/>
        </a:spcBef>
        <a:spcAft>
          <a:spcPct val="0"/>
        </a:spcAft>
        <a:defRPr sz="3200">
          <a:solidFill>
            <a:schemeClr val="bg1"/>
          </a:solidFill>
          <a:latin typeface="Arial" charset="0"/>
          <a:ea typeface="ヒラギノ角ゴ Pro W3" pitchFamily="-80" charset="-128"/>
        </a:defRPr>
      </a:lvl8pPr>
      <a:lvl9pPr marL="1828800" algn="l" rtl="0" fontAlgn="base">
        <a:spcBef>
          <a:spcPct val="0"/>
        </a:spcBef>
        <a:spcAft>
          <a:spcPct val="0"/>
        </a:spcAft>
        <a:defRPr sz="3200">
          <a:solidFill>
            <a:schemeClr val="bg1"/>
          </a:solidFill>
          <a:latin typeface="Arial" charset="0"/>
          <a:ea typeface="ヒラギノ角ゴ Pro W3" pitchFamily="-80" charset="-128"/>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ヒラギノ角ゴ Pro W3"/>
        </a:defRPr>
      </a:lvl1pPr>
      <a:lvl2pPr marL="742950" indent="-285750" algn="l" rtl="0" eaLnBrk="0" fontAlgn="base" hangingPunct="0">
        <a:spcBef>
          <a:spcPct val="20000"/>
        </a:spcBef>
        <a:spcAft>
          <a:spcPct val="0"/>
        </a:spcAft>
        <a:buChar char="–"/>
        <a:defRPr sz="2400">
          <a:solidFill>
            <a:schemeClr val="tx1"/>
          </a:solidFill>
          <a:latin typeface="+mn-lt"/>
          <a:ea typeface="+mn-ea"/>
          <a:cs typeface="ヒラギノ角ゴ Pro W3"/>
        </a:defRPr>
      </a:lvl2pPr>
      <a:lvl3pPr marL="11430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3pPr>
      <a:lvl4pPr marL="1600200" indent="-228600" algn="l" rtl="0" eaLnBrk="0" fontAlgn="base" hangingPunct="0">
        <a:spcBef>
          <a:spcPct val="20000"/>
        </a:spcBef>
        <a:spcAft>
          <a:spcPct val="0"/>
        </a:spcAft>
        <a:buChar char="–"/>
        <a:defRPr>
          <a:solidFill>
            <a:schemeClr val="tx1"/>
          </a:solidFill>
          <a:latin typeface="+mn-lt"/>
          <a:ea typeface="+mn-ea"/>
          <a:cs typeface="ヒラギノ角ゴ Pro W3"/>
        </a:defRPr>
      </a:lvl4pPr>
      <a:lvl5pPr marL="2057400" indent="-228600" algn="l" rtl="0" eaLnBrk="0" fontAlgn="base" hangingPunct="0">
        <a:spcBef>
          <a:spcPct val="20000"/>
        </a:spcBef>
        <a:spcAft>
          <a:spcPct val="0"/>
        </a:spcAft>
        <a:buChar char="»"/>
        <a:defRPr sz="1600">
          <a:solidFill>
            <a:schemeClr val="tx1"/>
          </a:solidFill>
          <a:latin typeface="+mn-lt"/>
          <a:ea typeface="+mn-ea"/>
          <a:cs typeface="ヒラギノ角ゴ Pro W3"/>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Bild 7" descr="Klinikum_farbig.jpg"/>
          <p:cNvPicPr>
            <a:picLocks noChangeAspect="1"/>
          </p:cNvPicPr>
          <p:nvPr/>
        </p:nvPicPr>
        <p:blipFill>
          <a:blip r:embed="rId13"/>
          <a:srcRect/>
          <a:stretch>
            <a:fillRect/>
          </a:stretch>
        </p:blipFill>
        <p:spPr bwMode="auto">
          <a:xfrm>
            <a:off x="6900863" y="6048375"/>
            <a:ext cx="2090737" cy="720725"/>
          </a:xfrm>
          <a:prstGeom prst="rect">
            <a:avLst/>
          </a:prstGeom>
          <a:noFill/>
          <a:ln w="9525">
            <a:noFill/>
            <a:miter lim="800000"/>
            <a:headEnd/>
            <a:tailEnd/>
          </a:ln>
        </p:spPr>
      </p:pic>
      <p:pic>
        <p:nvPicPr>
          <p:cNvPr id="5123" name="Bild 7" descr="StgtLogo_schwarz_HG.eps"/>
          <p:cNvPicPr>
            <a:picLocks noChangeAspect="1"/>
          </p:cNvPicPr>
          <p:nvPr/>
        </p:nvPicPr>
        <p:blipFill>
          <a:blip r:embed="rId14"/>
          <a:srcRect/>
          <a:stretch>
            <a:fillRect/>
          </a:stretch>
        </p:blipFill>
        <p:spPr bwMode="auto">
          <a:xfrm>
            <a:off x="52388" y="5867400"/>
            <a:ext cx="252412" cy="914400"/>
          </a:xfrm>
          <a:prstGeom prst="rect">
            <a:avLst/>
          </a:prstGeom>
          <a:noFill/>
          <a:ln w="9525">
            <a:noFill/>
            <a:miter lim="800000"/>
            <a:headEnd/>
            <a:tailEnd/>
          </a:ln>
        </p:spPr>
      </p:pic>
      <p:sp>
        <p:nvSpPr>
          <p:cNvPr id="1037" name="Rectangle 13"/>
          <p:cNvSpPr>
            <a:spLocks noGrp="1" noChangeArrowheads="1"/>
          </p:cNvSpPr>
          <p:nvPr>
            <p:ph type="dt" sz="half" idx="2"/>
          </p:nvPr>
        </p:nvSpPr>
        <p:spPr bwMode="auto">
          <a:xfrm>
            <a:off x="457200" y="6477000"/>
            <a:ext cx="1066800" cy="304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800">
                <a:latin typeface="Frutiger 45 Light" pitchFamily="2" charset="0"/>
                <a:ea typeface="ヒラギノ角ゴ Pro W3" pitchFamily="-80" charset="-128"/>
                <a:cs typeface="+mn-cs"/>
              </a:defRPr>
            </a:lvl1pPr>
          </a:lstStyle>
          <a:p>
            <a:pPr>
              <a:defRPr/>
            </a:pPr>
            <a:fld id="{BC3B8A8F-3A18-4841-88EB-2853E3BB332B}" type="datetime1">
              <a:rPr lang="de-DE"/>
              <a:pPr>
                <a:defRPr/>
              </a:pPr>
              <a:t>09.07.2024</a:t>
            </a:fld>
            <a:endParaRPr lang="de-DE"/>
          </a:p>
        </p:txBody>
      </p:sp>
      <p:sp>
        <p:nvSpPr>
          <p:cNvPr id="1038" name="Rectangle 14"/>
          <p:cNvSpPr>
            <a:spLocks noGrp="1" noChangeArrowheads="1"/>
          </p:cNvSpPr>
          <p:nvPr>
            <p:ph type="ftr" sz="quarter" idx="3"/>
          </p:nvPr>
        </p:nvSpPr>
        <p:spPr bwMode="auto">
          <a:xfrm>
            <a:off x="1524000" y="6477000"/>
            <a:ext cx="2895600" cy="304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800">
                <a:latin typeface="Frutiger 45 Light" pitchFamily="2" charset="0"/>
                <a:ea typeface="ヒラギノ角ゴ Pro W3" pitchFamily="-80" charset="-128"/>
                <a:cs typeface="+mn-cs"/>
              </a:defRPr>
            </a:lvl1pPr>
          </a:lstStyle>
          <a:p>
            <a:pPr>
              <a:defRPr/>
            </a:pPr>
            <a:r>
              <a:rPr lang="de-DE"/>
              <a:t>Prof. Dr. Vorname Nachname Themennennung</a:t>
            </a:r>
          </a:p>
        </p:txBody>
      </p:sp>
      <p:sp>
        <p:nvSpPr>
          <p:cNvPr id="1039" name="Rectangle 15"/>
          <p:cNvSpPr>
            <a:spLocks noGrp="1" noChangeArrowheads="1"/>
          </p:cNvSpPr>
          <p:nvPr>
            <p:ph type="sldNum" sz="quarter" idx="4"/>
          </p:nvPr>
        </p:nvSpPr>
        <p:spPr bwMode="auto">
          <a:xfrm>
            <a:off x="4419600" y="6477000"/>
            <a:ext cx="990600" cy="304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800">
                <a:latin typeface="Frutiger 45 Light" pitchFamily="2" charset="0"/>
                <a:ea typeface="ヒラギノ角ゴ Pro W3" pitchFamily="-80" charset="-128"/>
                <a:cs typeface="+mn-cs"/>
              </a:defRPr>
            </a:lvl1pPr>
          </a:lstStyle>
          <a:p>
            <a:pPr>
              <a:defRPr/>
            </a:pPr>
            <a:r>
              <a:rPr lang="de-DE"/>
              <a:t>Seite </a:t>
            </a:r>
            <a:fld id="{7DF9FAC1-CE35-48FC-99C4-12CBE67EFB65}" type="slidenum">
              <a:rPr lang="de-DE"/>
              <a:pPr>
                <a:defRPr/>
              </a:pPr>
              <a:t>‹Nr.›</a:t>
            </a:fld>
            <a:endParaRPr lang="de-DE"/>
          </a:p>
        </p:txBody>
      </p:sp>
      <p:sp>
        <p:nvSpPr>
          <p:cNvPr id="5127" name="Text Box 17"/>
          <p:cNvSpPr txBox="1">
            <a:spLocks noChangeArrowheads="1"/>
          </p:cNvSpPr>
          <p:nvPr/>
        </p:nvSpPr>
        <p:spPr bwMode="auto">
          <a:xfrm>
            <a:off x="6080125" y="428625"/>
            <a:ext cx="184150" cy="457200"/>
          </a:xfrm>
          <a:prstGeom prst="rect">
            <a:avLst/>
          </a:prstGeom>
          <a:noFill/>
          <a:ln>
            <a:noFill/>
          </a:ln>
        </p:spPr>
        <p:txBody>
          <a:bodyPr wrap="none">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de-DE" altLang="de-DE"/>
          </a:p>
        </p:txBody>
      </p:sp>
      <p:sp>
        <p:nvSpPr>
          <p:cNvPr id="5128" name="Rechteck 8"/>
          <p:cNvSpPr>
            <a:spLocks noChangeArrowheads="1"/>
          </p:cNvSpPr>
          <p:nvPr/>
        </p:nvSpPr>
        <p:spPr bwMode="auto">
          <a:xfrm>
            <a:off x="152400" y="152400"/>
            <a:ext cx="8839200" cy="5181600"/>
          </a:xfrm>
          <a:prstGeom prst="rect">
            <a:avLst/>
          </a:prstGeom>
          <a:solidFill>
            <a:schemeClr val="accent1"/>
          </a:solidFill>
          <a:ln>
            <a:noFill/>
          </a:ln>
        </p:spPr>
        <p:txBody>
          <a:bodyPr lIns="147483" tIns="73742" rIns="147483" bIns="73742" anchor="ct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a:defRPr/>
            </a:pPr>
            <a:endParaRPr lang="de-DE" altLang="de-DE" sz="2900">
              <a:solidFill>
                <a:srgbClr val="FFFFFF"/>
              </a:solidFill>
              <a:latin typeface="Frutiger CE 45 Light"/>
            </a:endParaRPr>
          </a:p>
        </p:txBody>
      </p:sp>
    </p:spTree>
  </p:cSld>
  <p:clrMap bg1="lt1" tx1="dk1" bg2="lt2" tx2="dk2" accent1="accent1" accent2="accent2" accent3="accent3" accent4="accent4" accent5="accent5" accent6="accent6" hlink="hlink" folHlink="folHlink"/>
  <p:sldLayoutIdLst>
    <p:sldLayoutId id="2147485183" r:id="rId1"/>
    <p:sldLayoutId id="2147485184" r:id="rId2"/>
    <p:sldLayoutId id="2147485185" r:id="rId3"/>
    <p:sldLayoutId id="2147485186" r:id="rId4"/>
    <p:sldLayoutId id="2147485187" r:id="rId5"/>
    <p:sldLayoutId id="2147485188" r:id="rId6"/>
    <p:sldLayoutId id="2147485189" r:id="rId7"/>
    <p:sldLayoutId id="2147485190" r:id="rId8"/>
    <p:sldLayoutId id="2147485191" r:id="rId9"/>
    <p:sldLayoutId id="2147485192" r:id="rId10"/>
    <p:sldLayoutId id="2147485193" r:id="rId11"/>
  </p:sldLayoutIdLst>
  <p:hf hdr="0"/>
  <p:txStyles>
    <p:titleStyle>
      <a:lvl1pPr algn="l" rtl="0" eaLnBrk="0" fontAlgn="base" hangingPunct="0">
        <a:spcBef>
          <a:spcPct val="0"/>
        </a:spcBef>
        <a:spcAft>
          <a:spcPct val="0"/>
        </a:spcAft>
        <a:defRPr sz="3200">
          <a:solidFill>
            <a:schemeClr val="bg1"/>
          </a:solidFill>
          <a:latin typeface="+mj-lt"/>
          <a:ea typeface="+mj-ea"/>
          <a:cs typeface="ヒラギノ角ゴ Pro W3"/>
        </a:defRPr>
      </a:lvl1pPr>
      <a:lvl2pPr algn="l" rtl="0" eaLnBrk="0" fontAlgn="base" hangingPunct="0">
        <a:spcBef>
          <a:spcPct val="0"/>
        </a:spcBef>
        <a:spcAft>
          <a:spcPct val="0"/>
        </a:spcAft>
        <a:defRPr sz="3200">
          <a:solidFill>
            <a:schemeClr val="bg1"/>
          </a:solidFill>
          <a:latin typeface="Arial" charset="0"/>
          <a:ea typeface="ヒラギノ角ゴ Pro W3" pitchFamily="-80" charset="-128"/>
          <a:cs typeface="ヒラギノ角ゴ Pro W3"/>
        </a:defRPr>
      </a:lvl2pPr>
      <a:lvl3pPr algn="l" rtl="0" eaLnBrk="0" fontAlgn="base" hangingPunct="0">
        <a:spcBef>
          <a:spcPct val="0"/>
        </a:spcBef>
        <a:spcAft>
          <a:spcPct val="0"/>
        </a:spcAft>
        <a:defRPr sz="3200">
          <a:solidFill>
            <a:schemeClr val="bg1"/>
          </a:solidFill>
          <a:latin typeface="Arial" charset="0"/>
          <a:ea typeface="ヒラギノ角ゴ Pro W3" pitchFamily="-80" charset="-128"/>
          <a:cs typeface="ヒラギノ角ゴ Pro W3"/>
        </a:defRPr>
      </a:lvl3pPr>
      <a:lvl4pPr algn="l" rtl="0" eaLnBrk="0" fontAlgn="base" hangingPunct="0">
        <a:spcBef>
          <a:spcPct val="0"/>
        </a:spcBef>
        <a:spcAft>
          <a:spcPct val="0"/>
        </a:spcAft>
        <a:defRPr sz="3200">
          <a:solidFill>
            <a:schemeClr val="bg1"/>
          </a:solidFill>
          <a:latin typeface="Arial" charset="0"/>
          <a:ea typeface="ヒラギノ角ゴ Pro W3" pitchFamily="-80" charset="-128"/>
          <a:cs typeface="ヒラギノ角ゴ Pro W3"/>
        </a:defRPr>
      </a:lvl4pPr>
      <a:lvl5pPr algn="l" rtl="0" eaLnBrk="0" fontAlgn="base" hangingPunct="0">
        <a:spcBef>
          <a:spcPct val="0"/>
        </a:spcBef>
        <a:spcAft>
          <a:spcPct val="0"/>
        </a:spcAft>
        <a:defRPr sz="3200">
          <a:solidFill>
            <a:schemeClr val="bg1"/>
          </a:solidFill>
          <a:latin typeface="Arial" charset="0"/>
          <a:ea typeface="ヒラギノ角ゴ Pro W3" pitchFamily="-80" charset="-128"/>
          <a:cs typeface="ヒラギノ角ゴ Pro W3"/>
        </a:defRPr>
      </a:lvl5pPr>
      <a:lvl6pPr marL="457200" algn="l" rtl="0" fontAlgn="base">
        <a:spcBef>
          <a:spcPct val="0"/>
        </a:spcBef>
        <a:spcAft>
          <a:spcPct val="0"/>
        </a:spcAft>
        <a:defRPr sz="3200">
          <a:solidFill>
            <a:schemeClr val="bg1"/>
          </a:solidFill>
          <a:latin typeface="Arial" charset="0"/>
          <a:ea typeface="ヒラギノ角ゴ Pro W3" pitchFamily="-80" charset="-128"/>
        </a:defRPr>
      </a:lvl6pPr>
      <a:lvl7pPr marL="914400" algn="l" rtl="0" fontAlgn="base">
        <a:spcBef>
          <a:spcPct val="0"/>
        </a:spcBef>
        <a:spcAft>
          <a:spcPct val="0"/>
        </a:spcAft>
        <a:defRPr sz="3200">
          <a:solidFill>
            <a:schemeClr val="bg1"/>
          </a:solidFill>
          <a:latin typeface="Arial" charset="0"/>
          <a:ea typeface="ヒラギノ角ゴ Pro W3" pitchFamily="-80" charset="-128"/>
        </a:defRPr>
      </a:lvl7pPr>
      <a:lvl8pPr marL="1371600" algn="l" rtl="0" fontAlgn="base">
        <a:spcBef>
          <a:spcPct val="0"/>
        </a:spcBef>
        <a:spcAft>
          <a:spcPct val="0"/>
        </a:spcAft>
        <a:defRPr sz="3200">
          <a:solidFill>
            <a:schemeClr val="bg1"/>
          </a:solidFill>
          <a:latin typeface="Arial" charset="0"/>
          <a:ea typeface="ヒラギノ角ゴ Pro W3" pitchFamily="-80" charset="-128"/>
        </a:defRPr>
      </a:lvl8pPr>
      <a:lvl9pPr marL="1828800" algn="l" rtl="0" fontAlgn="base">
        <a:spcBef>
          <a:spcPct val="0"/>
        </a:spcBef>
        <a:spcAft>
          <a:spcPct val="0"/>
        </a:spcAft>
        <a:defRPr sz="3200">
          <a:solidFill>
            <a:schemeClr val="bg1"/>
          </a:solidFill>
          <a:latin typeface="Arial" charset="0"/>
          <a:ea typeface="ヒラギノ角ゴ Pro W3" pitchFamily="-80" charset="-128"/>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ヒラギノ角ゴ Pro W3"/>
        </a:defRPr>
      </a:lvl1pPr>
      <a:lvl2pPr marL="742950" indent="-285750" algn="l" rtl="0" eaLnBrk="0" fontAlgn="base" hangingPunct="0">
        <a:spcBef>
          <a:spcPct val="20000"/>
        </a:spcBef>
        <a:spcAft>
          <a:spcPct val="0"/>
        </a:spcAft>
        <a:buChar char="–"/>
        <a:defRPr sz="2400">
          <a:solidFill>
            <a:schemeClr val="tx1"/>
          </a:solidFill>
          <a:latin typeface="+mn-lt"/>
          <a:ea typeface="+mn-ea"/>
          <a:cs typeface="ヒラギノ角ゴ Pro W3"/>
        </a:defRPr>
      </a:lvl2pPr>
      <a:lvl3pPr marL="11430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3pPr>
      <a:lvl4pPr marL="1600200" indent="-228600" algn="l" rtl="0" eaLnBrk="0" fontAlgn="base" hangingPunct="0">
        <a:spcBef>
          <a:spcPct val="20000"/>
        </a:spcBef>
        <a:spcAft>
          <a:spcPct val="0"/>
        </a:spcAft>
        <a:buChar char="–"/>
        <a:defRPr>
          <a:solidFill>
            <a:schemeClr val="tx1"/>
          </a:solidFill>
          <a:latin typeface="+mn-lt"/>
          <a:ea typeface="+mn-ea"/>
          <a:cs typeface="ヒラギノ角ゴ Pro W3"/>
        </a:defRPr>
      </a:lvl4pPr>
      <a:lvl5pPr marL="2057400" indent="-228600" algn="l" rtl="0" eaLnBrk="0" fontAlgn="base" hangingPunct="0">
        <a:spcBef>
          <a:spcPct val="20000"/>
        </a:spcBef>
        <a:spcAft>
          <a:spcPct val="0"/>
        </a:spcAft>
        <a:buChar char="»"/>
        <a:defRPr sz="1600">
          <a:solidFill>
            <a:schemeClr val="tx1"/>
          </a:solidFill>
          <a:latin typeface="+mn-lt"/>
          <a:ea typeface="+mn-ea"/>
          <a:cs typeface="ヒラギノ角ゴ Pro W3"/>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6.sv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04800" y="381000"/>
            <a:ext cx="7772400" cy="1752600"/>
          </a:xfrm>
        </p:spPr>
        <p:txBody>
          <a:bodyPr/>
          <a:lstStyle/>
          <a:p>
            <a:pPr eaLnBrk="1" hangingPunct="1">
              <a:defRPr/>
            </a:pPr>
            <a:r>
              <a:rPr lang="de-DE" sz="3600" dirty="0"/>
              <a:t>Begutachtung im Familienrecht</a:t>
            </a:r>
            <a:r>
              <a:rPr lang="de-DE" dirty="0"/>
              <a:t/>
            </a:r>
            <a:br>
              <a:rPr lang="de-DE" dirty="0"/>
            </a:br>
            <a:r>
              <a:rPr lang="de-DE" dirty="0"/>
              <a:t/>
            </a:r>
            <a:br>
              <a:rPr lang="de-DE" dirty="0"/>
            </a:br>
            <a:r>
              <a:rPr lang="de-DE" sz="2400" dirty="0"/>
              <a:t>PH Ludwigsburg, Sommersemester </a:t>
            </a:r>
            <a:r>
              <a:rPr lang="de-DE" sz="2400" dirty="0" smtClean="0"/>
              <a:t>2024</a:t>
            </a:r>
            <a:endParaRPr lang="de-DE" sz="4000" dirty="0"/>
          </a:p>
        </p:txBody>
      </p:sp>
      <p:sp>
        <p:nvSpPr>
          <p:cNvPr id="3" name="Untertitel 2"/>
          <p:cNvSpPr>
            <a:spLocks noGrp="1"/>
          </p:cNvSpPr>
          <p:nvPr>
            <p:ph type="subTitle" idx="1"/>
          </p:nvPr>
        </p:nvSpPr>
        <p:spPr>
          <a:xfrm>
            <a:off x="304800" y="3980656"/>
            <a:ext cx="6400800" cy="1752600"/>
          </a:xfrm>
        </p:spPr>
        <p:txBody>
          <a:bodyPr/>
          <a:lstStyle/>
          <a:p>
            <a:pPr eaLnBrk="1" hangingPunct="1">
              <a:defRPr/>
            </a:pPr>
            <a:endParaRPr lang="de-DE" dirty="0"/>
          </a:p>
          <a:p>
            <a:pPr eaLnBrk="1" hangingPunct="1">
              <a:defRPr/>
            </a:pPr>
            <a:endParaRPr lang="de-DE" dirty="0"/>
          </a:p>
          <a:p>
            <a:pPr eaLnBrk="1" hangingPunct="1">
              <a:defRPr/>
            </a:pPr>
            <a:endParaRPr lang="de-DE" dirty="0"/>
          </a:p>
          <a:p>
            <a:pPr eaLnBrk="1" hangingPunct="1">
              <a:defRPr/>
            </a:pPr>
            <a:endParaRPr lang="de-DE" dirty="0"/>
          </a:p>
          <a:p>
            <a:pPr eaLnBrk="1" hangingPunct="1">
              <a:defRPr/>
            </a:pPr>
            <a:r>
              <a:rPr lang="de-DE" sz="1400" dirty="0" smtClean="0"/>
              <a:t>09.07.2024    </a:t>
            </a:r>
            <a:r>
              <a:rPr lang="de-DE" sz="1400" dirty="0"/>
              <a:t>Klinik für Kinder und Jugendpsychiatrie und Psychotherapie  </a:t>
            </a:r>
            <a:r>
              <a:rPr lang="de-DE" sz="1600" dirty="0"/>
              <a:t>					</a:t>
            </a:r>
            <a:r>
              <a:rPr lang="de-DE" sz="1400" dirty="0"/>
              <a:t>Dr. Verena Lypke</a:t>
            </a:r>
          </a:p>
        </p:txBody>
      </p:sp>
      <p:pic>
        <p:nvPicPr>
          <p:cNvPr id="5" name="Grafik 4" descr="Mann mit einfarbiger Füllung">
            <a:extLst>
              <a:ext uri="{FF2B5EF4-FFF2-40B4-BE49-F238E27FC236}">
                <a16:creationId xmlns="" xmlns:a16="http://schemas.microsoft.com/office/drawing/2014/main" id="{14C8E5C5-81E6-6E01-8E0B-62EA7FC0BE65}"/>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915470" y="3825044"/>
            <a:ext cx="1332147" cy="1332147"/>
          </a:xfrm>
          <a:prstGeom prst="rect">
            <a:avLst/>
          </a:prstGeom>
        </p:spPr>
      </p:pic>
      <p:pic>
        <p:nvPicPr>
          <p:cNvPr id="8" name="Grafik 7" descr="Frau mit einfarbiger Füllung">
            <a:extLst>
              <a:ext uri="{FF2B5EF4-FFF2-40B4-BE49-F238E27FC236}">
                <a16:creationId xmlns="" xmlns:a16="http://schemas.microsoft.com/office/drawing/2014/main" id="{991FF4C9-EC75-E49D-2400-A717AE295DCF}"/>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5552129" y="3825045"/>
            <a:ext cx="1332146" cy="1332146"/>
          </a:xfrm>
          <a:prstGeom prst="rect">
            <a:avLst/>
          </a:prstGeom>
        </p:spPr>
      </p:pic>
      <p:pic>
        <p:nvPicPr>
          <p:cNvPr id="10" name="Grafik 9" descr="Wippe Silhouette">
            <a:extLst>
              <a:ext uri="{FF2B5EF4-FFF2-40B4-BE49-F238E27FC236}">
                <a16:creationId xmlns="" xmlns:a16="http://schemas.microsoft.com/office/drawing/2014/main" id="{702EAE30-6514-A1D7-9BD0-FF38973A2584}"/>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3733800" y="4077072"/>
            <a:ext cx="1332145" cy="133214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DEBF918-0F41-9D57-B393-B3D87E4BAF86}"/>
              </a:ext>
            </a:extLst>
          </p:cNvPr>
          <p:cNvSpPr>
            <a:spLocks noGrp="1"/>
          </p:cNvSpPr>
          <p:nvPr>
            <p:ph type="title"/>
          </p:nvPr>
        </p:nvSpPr>
        <p:spPr/>
        <p:txBody>
          <a:bodyPr/>
          <a:lstStyle/>
          <a:p>
            <a:r>
              <a:rPr lang="de-DE" dirty="0">
                <a:latin typeface="+mj-lt"/>
              </a:rPr>
              <a:t>Das Kindeswohl - Orientierung in der Begutachtung im Familienrecht</a:t>
            </a:r>
          </a:p>
        </p:txBody>
      </p:sp>
      <p:sp>
        <p:nvSpPr>
          <p:cNvPr id="3" name="Inhaltsplatzhalter 2">
            <a:extLst>
              <a:ext uri="{FF2B5EF4-FFF2-40B4-BE49-F238E27FC236}">
                <a16:creationId xmlns="" xmlns:a16="http://schemas.microsoft.com/office/drawing/2014/main" id="{4BB260C6-6848-D59B-231B-6258D1B455BE}"/>
              </a:ext>
            </a:extLst>
          </p:cNvPr>
          <p:cNvSpPr>
            <a:spLocks noGrp="1"/>
          </p:cNvSpPr>
          <p:nvPr>
            <p:ph sz="half" idx="1"/>
          </p:nvPr>
        </p:nvSpPr>
        <p:spPr>
          <a:xfrm>
            <a:off x="457200" y="1828800"/>
            <a:ext cx="8579296" cy="4648200"/>
          </a:xfrm>
        </p:spPr>
        <p:txBody>
          <a:bodyPr/>
          <a:lstStyle/>
          <a:p>
            <a:pPr marL="0" indent="0">
              <a:buNone/>
            </a:pPr>
            <a:endParaRPr lang="de-DE" sz="1600" dirty="0"/>
          </a:p>
          <a:p>
            <a:pPr>
              <a:buFont typeface="Wingdings" panose="05000000000000000000" pitchFamily="2" charset="2"/>
              <a:buChar char="Ø"/>
            </a:pPr>
            <a:r>
              <a:rPr lang="de-DE" sz="2000" b="1" dirty="0">
                <a:latin typeface="+mn-lt"/>
              </a:rPr>
              <a:t>Bindungen und Beziehungen des Kindes zu den Eltern</a:t>
            </a:r>
          </a:p>
          <a:p>
            <a:pPr marL="0" indent="0">
              <a:buNone/>
            </a:pPr>
            <a:r>
              <a:rPr lang="de-DE" sz="2000" dirty="0">
                <a:latin typeface="+mn-lt"/>
              </a:rPr>
              <a:t>	Dauer der Beziehung und Intensität, Altersangemessenheit, 	</a:t>
            </a:r>
            <a:r>
              <a:rPr lang="de-DE" sz="2000" dirty="0" err="1">
                <a:latin typeface="+mn-lt"/>
              </a:rPr>
              <a:t>Parentifizierungsprozesse</a:t>
            </a:r>
            <a:r>
              <a:rPr lang="de-DE" sz="2000" dirty="0">
                <a:latin typeface="+mn-lt"/>
              </a:rPr>
              <a:t> und andere pathologische Strukturen</a:t>
            </a:r>
          </a:p>
          <a:p>
            <a:pPr marL="0" indent="0">
              <a:buNone/>
            </a:pPr>
            <a:r>
              <a:rPr lang="de-DE" sz="2000" dirty="0">
                <a:latin typeface="+mn-lt"/>
              </a:rPr>
              <a:t>		Sorgerechtsentzugsverfahren</a:t>
            </a:r>
          </a:p>
          <a:p>
            <a:pPr marL="0" indent="0">
              <a:buNone/>
            </a:pPr>
            <a:endParaRPr lang="de-DE" sz="2000" dirty="0">
              <a:latin typeface="+mn-lt"/>
            </a:endParaRPr>
          </a:p>
          <a:p>
            <a:pPr>
              <a:buFont typeface="Wingdings" panose="05000000000000000000" pitchFamily="2" charset="2"/>
              <a:buChar char="Ø"/>
            </a:pPr>
            <a:endParaRPr lang="de-DE" sz="2000" dirty="0">
              <a:latin typeface="+mn-lt"/>
            </a:endParaRPr>
          </a:p>
          <a:p>
            <a:pPr>
              <a:buFont typeface="Wingdings" panose="05000000000000000000" pitchFamily="2" charset="2"/>
              <a:buChar char="Ø"/>
            </a:pPr>
            <a:r>
              <a:rPr lang="de-DE" sz="2000" b="1" dirty="0">
                <a:latin typeface="+mn-lt"/>
              </a:rPr>
              <a:t>Geschwisterbeziehungen</a:t>
            </a:r>
          </a:p>
          <a:p>
            <a:pPr marL="0" indent="0">
              <a:buNone/>
            </a:pPr>
            <a:r>
              <a:rPr lang="de-DE" sz="2000" b="1" dirty="0">
                <a:latin typeface="+mn-lt"/>
              </a:rPr>
              <a:t>	</a:t>
            </a:r>
            <a:r>
              <a:rPr lang="de-DE" sz="2000" dirty="0">
                <a:latin typeface="+mn-lt"/>
              </a:rPr>
              <a:t>kann stabilisierend wirken, eher Tendenz Geschwister nicht zu </a:t>
            </a:r>
          </a:p>
          <a:p>
            <a:pPr marL="0" indent="0">
              <a:buNone/>
            </a:pPr>
            <a:r>
              <a:rPr lang="de-DE" sz="2000" dirty="0">
                <a:latin typeface="+mn-lt"/>
              </a:rPr>
              <a:t>	trennen außer bei hoher Identifizierung der Geschwister mit 	unterschiedlichen Elternteilen</a:t>
            </a:r>
          </a:p>
          <a:p>
            <a:pPr marL="0" indent="0">
              <a:buNone/>
            </a:pPr>
            <a:r>
              <a:rPr lang="de-DE" sz="2000" dirty="0">
                <a:latin typeface="+mn-lt"/>
              </a:rPr>
              <a:t>	Interessen der Eltern müssen gut geprüft werden!</a:t>
            </a:r>
          </a:p>
          <a:p>
            <a:pPr marL="0" indent="0">
              <a:buNone/>
            </a:pPr>
            <a:r>
              <a:rPr lang="de-DE" sz="1800" b="1" dirty="0">
                <a:latin typeface="+mn-lt"/>
              </a:rPr>
              <a:t>	</a:t>
            </a:r>
            <a:endParaRPr lang="de-DE" sz="1800" dirty="0">
              <a:latin typeface="+mn-lt"/>
            </a:endParaRPr>
          </a:p>
          <a:p>
            <a:pPr>
              <a:buFont typeface="Wingdings" panose="05000000000000000000" pitchFamily="2" charset="2"/>
              <a:buChar char="Ø"/>
            </a:pPr>
            <a:endParaRPr lang="de-DE" sz="1800" dirty="0">
              <a:latin typeface="+mn-lt"/>
            </a:endParaRPr>
          </a:p>
        </p:txBody>
      </p:sp>
      <p:sp>
        <p:nvSpPr>
          <p:cNvPr id="6" name="Foliennummernplatzhalter 5">
            <a:extLst>
              <a:ext uri="{FF2B5EF4-FFF2-40B4-BE49-F238E27FC236}">
                <a16:creationId xmlns="" xmlns:a16="http://schemas.microsoft.com/office/drawing/2014/main" id="{5B781D34-BDE2-68B9-E072-06F60EE44549}"/>
              </a:ext>
            </a:extLst>
          </p:cNvPr>
          <p:cNvSpPr>
            <a:spLocks noGrp="1"/>
          </p:cNvSpPr>
          <p:nvPr>
            <p:ph type="sldNum" sz="quarter" idx="12"/>
          </p:nvPr>
        </p:nvSpPr>
        <p:spPr/>
        <p:txBody>
          <a:bodyPr/>
          <a:lstStyle/>
          <a:p>
            <a:pPr>
              <a:defRPr/>
            </a:pPr>
            <a:r>
              <a:rPr lang="de-DE"/>
              <a:t>Seite </a:t>
            </a:r>
            <a:fld id="{6E82F341-BBDD-443B-AC10-B177DF039CA2}" type="slidenum">
              <a:rPr lang="de-DE" smtClean="0"/>
              <a:pPr>
                <a:defRPr/>
              </a:pPr>
              <a:t>10</a:t>
            </a:fld>
            <a:endParaRPr lang="de-DE"/>
          </a:p>
        </p:txBody>
      </p:sp>
      <p:sp>
        <p:nvSpPr>
          <p:cNvPr id="5" name="Pfeil: nach rechts 4">
            <a:extLst>
              <a:ext uri="{FF2B5EF4-FFF2-40B4-BE49-F238E27FC236}">
                <a16:creationId xmlns="" xmlns:a16="http://schemas.microsoft.com/office/drawing/2014/main" id="{848DA9C8-65D1-3F69-756B-12133E279466}"/>
              </a:ext>
            </a:extLst>
          </p:cNvPr>
          <p:cNvSpPr/>
          <p:nvPr/>
        </p:nvSpPr>
        <p:spPr bwMode="auto">
          <a:xfrm>
            <a:off x="971600" y="4756961"/>
            <a:ext cx="432048" cy="144016"/>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ヒラギノ角ゴ Pro W3" charset="-128"/>
              <a:cs typeface="ヒラギノ角ゴ Pro W3" charset="-128"/>
            </a:endParaRPr>
          </a:p>
        </p:txBody>
      </p:sp>
      <p:pic>
        <p:nvPicPr>
          <p:cNvPr id="8" name="Grafik 7" descr="Blitz Silhouette">
            <a:extLst>
              <a:ext uri="{FF2B5EF4-FFF2-40B4-BE49-F238E27FC236}">
                <a16:creationId xmlns="" xmlns:a16="http://schemas.microsoft.com/office/drawing/2014/main" id="{A64A992A-3393-9FE5-BF63-87A3DF4EFA59}"/>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979712" y="3186590"/>
            <a:ext cx="484820" cy="484820"/>
          </a:xfrm>
          <a:prstGeom prst="rect">
            <a:avLst/>
          </a:prstGeom>
        </p:spPr>
      </p:pic>
    </p:spTree>
    <p:extLst>
      <p:ext uri="{BB962C8B-B14F-4D97-AF65-F5344CB8AC3E}">
        <p14:creationId xmlns:p14="http://schemas.microsoft.com/office/powerpoint/2010/main" val="18936926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pPr>
              <a:defRPr/>
            </a:pPr>
            <a:r>
              <a:rPr lang="de-DE" smtClean="0"/>
              <a:t>Seite </a:t>
            </a:r>
            <a:fld id="{E1E0DA06-C522-45C8-827E-2946439227C7}" type="slidenum">
              <a:rPr lang="de-DE" smtClean="0"/>
              <a:pPr>
                <a:defRPr/>
              </a:pPr>
              <a:t>11</a:t>
            </a:fld>
            <a:endParaRPr lang="de-DE"/>
          </a:p>
        </p:txBody>
      </p:sp>
      <p:pic>
        <p:nvPicPr>
          <p:cNvPr id="1026" name="E8E5D300-46BF-446A-82F9-B02B51751BF6" descr="IMG_01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1885" y="836712"/>
            <a:ext cx="6295429" cy="4721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65774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pPr>
              <a:defRPr/>
            </a:pPr>
            <a:r>
              <a:rPr lang="de-DE" smtClean="0"/>
              <a:t>Seite </a:t>
            </a:r>
            <a:fld id="{E1E0DA06-C522-45C8-827E-2946439227C7}" type="slidenum">
              <a:rPr lang="de-DE" smtClean="0"/>
              <a:pPr>
                <a:defRPr/>
              </a:pPr>
              <a:t>12</a:t>
            </a:fld>
            <a:endParaRPr lang="de-DE"/>
          </a:p>
        </p:txBody>
      </p:sp>
      <p:pic>
        <p:nvPicPr>
          <p:cNvPr id="5" name="Grafik 4"/>
          <p:cNvPicPr>
            <a:picLocks noChangeAspect="1"/>
          </p:cNvPicPr>
          <p:nvPr/>
        </p:nvPicPr>
        <p:blipFill>
          <a:blip r:embed="rId2"/>
          <a:stretch>
            <a:fillRect/>
          </a:stretch>
        </p:blipFill>
        <p:spPr>
          <a:xfrm>
            <a:off x="1420095" y="1063547"/>
            <a:ext cx="6303810" cy="4730906"/>
          </a:xfrm>
          <a:prstGeom prst="rect">
            <a:avLst/>
          </a:prstGeom>
        </p:spPr>
      </p:pic>
    </p:spTree>
    <p:extLst>
      <p:ext uri="{BB962C8B-B14F-4D97-AF65-F5344CB8AC3E}">
        <p14:creationId xmlns:p14="http://schemas.microsoft.com/office/powerpoint/2010/main" val="3939092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DEBF918-0F41-9D57-B393-B3D87E4BAF86}"/>
              </a:ext>
            </a:extLst>
          </p:cNvPr>
          <p:cNvSpPr>
            <a:spLocks noGrp="1"/>
          </p:cNvSpPr>
          <p:nvPr>
            <p:ph type="title"/>
          </p:nvPr>
        </p:nvSpPr>
        <p:spPr/>
        <p:txBody>
          <a:bodyPr/>
          <a:lstStyle/>
          <a:p>
            <a:r>
              <a:rPr lang="de-DE" dirty="0">
                <a:latin typeface="+mj-lt"/>
              </a:rPr>
              <a:t>Das Kindeswohl - Orientierung in der Begutachtung im Familienrecht</a:t>
            </a:r>
          </a:p>
        </p:txBody>
      </p:sp>
      <p:sp>
        <p:nvSpPr>
          <p:cNvPr id="3" name="Inhaltsplatzhalter 2">
            <a:extLst>
              <a:ext uri="{FF2B5EF4-FFF2-40B4-BE49-F238E27FC236}">
                <a16:creationId xmlns="" xmlns:a16="http://schemas.microsoft.com/office/drawing/2014/main" id="{4BB260C6-6848-D59B-231B-6258D1B455BE}"/>
              </a:ext>
            </a:extLst>
          </p:cNvPr>
          <p:cNvSpPr>
            <a:spLocks noGrp="1"/>
          </p:cNvSpPr>
          <p:nvPr>
            <p:ph sz="half" idx="1"/>
          </p:nvPr>
        </p:nvSpPr>
        <p:spPr>
          <a:xfrm>
            <a:off x="457200" y="1828800"/>
            <a:ext cx="8579296" cy="4648200"/>
          </a:xfrm>
        </p:spPr>
        <p:txBody>
          <a:bodyPr/>
          <a:lstStyle/>
          <a:p>
            <a:pPr>
              <a:buFont typeface="Wingdings" panose="05000000000000000000" pitchFamily="2" charset="2"/>
              <a:buChar char="Ø"/>
            </a:pPr>
            <a:r>
              <a:rPr lang="de-DE" sz="2000" b="1" dirty="0">
                <a:latin typeface="+mn-lt"/>
              </a:rPr>
              <a:t>Kontinuitätsprinzip</a:t>
            </a:r>
          </a:p>
          <a:p>
            <a:pPr marL="0" indent="0">
              <a:buNone/>
            </a:pPr>
            <a:r>
              <a:rPr lang="de-DE" sz="2000" b="1" dirty="0">
                <a:latin typeface="+mn-lt"/>
              </a:rPr>
              <a:t>	</a:t>
            </a:r>
            <a:r>
              <a:rPr lang="de-DE" sz="2000" dirty="0">
                <a:latin typeface="+mn-lt"/>
              </a:rPr>
              <a:t>Im Bezug auf Familienmitglieder, Freunde und weiteres soziales 	Umfeld, auch räumlich </a:t>
            </a:r>
          </a:p>
          <a:p>
            <a:pPr marL="0" indent="0">
              <a:buNone/>
            </a:pPr>
            <a:r>
              <a:rPr lang="de-DE" sz="2000" dirty="0">
                <a:latin typeface="+mn-lt"/>
              </a:rPr>
              <a:t>		im Sorgerechtsentzugsverfahren u.U. besonders kritisch</a:t>
            </a:r>
          </a:p>
          <a:p>
            <a:pPr marL="0" indent="0">
              <a:buNone/>
            </a:pPr>
            <a:endParaRPr lang="de-DE" sz="2000" dirty="0">
              <a:latin typeface="+mn-lt"/>
            </a:endParaRPr>
          </a:p>
          <a:p>
            <a:pPr>
              <a:buFont typeface="Wingdings" panose="05000000000000000000" pitchFamily="2" charset="2"/>
              <a:buChar char="Ø"/>
            </a:pPr>
            <a:r>
              <a:rPr lang="de-DE" sz="2000" b="1" dirty="0">
                <a:latin typeface="+mn-lt"/>
              </a:rPr>
              <a:t>Kooperationsbereitschaft und –</a:t>
            </a:r>
            <a:r>
              <a:rPr lang="de-DE" sz="2000" b="1" dirty="0" err="1">
                <a:latin typeface="+mn-lt"/>
              </a:rPr>
              <a:t>fähigkeit</a:t>
            </a:r>
            <a:r>
              <a:rPr lang="de-DE" sz="2000" b="1" dirty="0">
                <a:latin typeface="+mn-lt"/>
              </a:rPr>
              <a:t> der Eltern</a:t>
            </a:r>
          </a:p>
          <a:p>
            <a:pPr marL="0" indent="0">
              <a:buNone/>
            </a:pPr>
            <a:r>
              <a:rPr lang="de-DE" sz="2000" dirty="0">
                <a:latin typeface="+mn-lt"/>
              </a:rPr>
              <a:t>	Innere Haltung und Fähigkeit, danach zu handeln</a:t>
            </a:r>
          </a:p>
          <a:p>
            <a:pPr marL="0" indent="0">
              <a:buNone/>
            </a:pPr>
            <a:r>
              <a:rPr lang="de-DE" sz="2000" dirty="0">
                <a:latin typeface="+mn-lt"/>
              </a:rPr>
              <a:t>	Eltern untereinander, aber auch Institutionen (v.a. im 	Sorgerechtsentzugsverfahren)</a:t>
            </a:r>
          </a:p>
          <a:p>
            <a:pPr marL="0" indent="0">
              <a:buNone/>
            </a:pPr>
            <a:r>
              <a:rPr lang="de-DE" sz="2000" dirty="0">
                <a:latin typeface="+mn-lt"/>
              </a:rPr>
              <a:t>	Kann Erziehungsfähigkeit erheblich einschränken</a:t>
            </a:r>
          </a:p>
          <a:p>
            <a:pPr marL="0" indent="0">
              <a:buNone/>
            </a:pPr>
            <a:r>
              <a:rPr lang="de-DE" sz="2000" b="1" dirty="0">
                <a:latin typeface="+mn-lt"/>
              </a:rPr>
              <a:t>		Bindungstoleranz</a:t>
            </a:r>
          </a:p>
          <a:p>
            <a:pPr marL="0" indent="0">
              <a:buNone/>
            </a:pPr>
            <a:endParaRPr lang="de-DE" sz="2000" dirty="0">
              <a:latin typeface="+mn-lt"/>
            </a:endParaRPr>
          </a:p>
          <a:p>
            <a:pPr lvl="4">
              <a:buFont typeface="Wingdings" panose="05000000000000000000" pitchFamily="2" charset="2"/>
              <a:buChar char="Ø"/>
            </a:pPr>
            <a:endParaRPr lang="de-DE" sz="800" dirty="0">
              <a:latin typeface="+mn-lt"/>
            </a:endParaRPr>
          </a:p>
          <a:p>
            <a:pPr marL="0" indent="0">
              <a:buNone/>
            </a:pPr>
            <a:endParaRPr lang="de-DE" sz="1800" dirty="0">
              <a:latin typeface="+mn-lt"/>
            </a:endParaRPr>
          </a:p>
          <a:p>
            <a:pPr>
              <a:buFont typeface="Wingdings" panose="05000000000000000000" pitchFamily="2" charset="2"/>
              <a:buChar char="Ø"/>
            </a:pPr>
            <a:endParaRPr lang="de-DE" sz="1800" dirty="0">
              <a:latin typeface="+mn-lt"/>
            </a:endParaRPr>
          </a:p>
        </p:txBody>
      </p:sp>
      <p:sp>
        <p:nvSpPr>
          <p:cNvPr id="6" name="Foliennummernplatzhalter 5">
            <a:extLst>
              <a:ext uri="{FF2B5EF4-FFF2-40B4-BE49-F238E27FC236}">
                <a16:creationId xmlns="" xmlns:a16="http://schemas.microsoft.com/office/drawing/2014/main" id="{5B781D34-BDE2-68B9-E072-06F60EE44549}"/>
              </a:ext>
            </a:extLst>
          </p:cNvPr>
          <p:cNvSpPr>
            <a:spLocks noGrp="1"/>
          </p:cNvSpPr>
          <p:nvPr>
            <p:ph type="sldNum" sz="quarter" idx="12"/>
          </p:nvPr>
        </p:nvSpPr>
        <p:spPr/>
        <p:txBody>
          <a:bodyPr/>
          <a:lstStyle/>
          <a:p>
            <a:pPr>
              <a:defRPr/>
            </a:pPr>
            <a:r>
              <a:rPr lang="de-DE"/>
              <a:t>Seite </a:t>
            </a:r>
            <a:fld id="{6E82F341-BBDD-443B-AC10-B177DF039CA2}" type="slidenum">
              <a:rPr lang="de-DE" smtClean="0"/>
              <a:pPr>
                <a:defRPr/>
              </a:pPr>
              <a:t>13</a:t>
            </a:fld>
            <a:endParaRPr lang="de-DE"/>
          </a:p>
        </p:txBody>
      </p:sp>
      <p:sp>
        <p:nvSpPr>
          <p:cNvPr id="5" name="Pfeil: nach rechts 4">
            <a:extLst>
              <a:ext uri="{FF2B5EF4-FFF2-40B4-BE49-F238E27FC236}">
                <a16:creationId xmlns="" xmlns:a16="http://schemas.microsoft.com/office/drawing/2014/main" id="{848DA9C8-65D1-3F69-756B-12133E279466}"/>
              </a:ext>
            </a:extLst>
          </p:cNvPr>
          <p:cNvSpPr/>
          <p:nvPr/>
        </p:nvSpPr>
        <p:spPr bwMode="auto">
          <a:xfrm>
            <a:off x="1835696" y="5445224"/>
            <a:ext cx="432048" cy="175833"/>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ヒラギノ角ゴ Pro W3" charset="-128"/>
              <a:cs typeface="ヒラギノ角ゴ Pro W3" charset="-128"/>
            </a:endParaRPr>
          </a:p>
        </p:txBody>
      </p:sp>
      <p:pic>
        <p:nvPicPr>
          <p:cNvPr id="8" name="Grafik 7" descr="Blitz Silhouette">
            <a:extLst>
              <a:ext uri="{FF2B5EF4-FFF2-40B4-BE49-F238E27FC236}">
                <a16:creationId xmlns="" xmlns:a16="http://schemas.microsoft.com/office/drawing/2014/main" id="{A64A992A-3393-9FE5-BF63-87A3DF4EFA59}"/>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907704" y="2808060"/>
            <a:ext cx="484820" cy="484820"/>
          </a:xfrm>
          <a:prstGeom prst="rect">
            <a:avLst/>
          </a:prstGeom>
        </p:spPr>
      </p:pic>
    </p:spTree>
    <p:extLst>
      <p:ext uri="{BB962C8B-B14F-4D97-AF65-F5344CB8AC3E}">
        <p14:creationId xmlns:p14="http://schemas.microsoft.com/office/powerpoint/2010/main" val="21247177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DEBF918-0F41-9D57-B393-B3D87E4BAF86}"/>
              </a:ext>
            </a:extLst>
          </p:cNvPr>
          <p:cNvSpPr>
            <a:spLocks noGrp="1"/>
          </p:cNvSpPr>
          <p:nvPr>
            <p:ph type="title"/>
          </p:nvPr>
        </p:nvSpPr>
        <p:spPr/>
        <p:txBody>
          <a:bodyPr/>
          <a:lstStyle/>
          <a:p>
            <a:r>
              <a:rPr lang="de-DE" dirty="0">
                <a:latin typeface="+mj-lt"/>
              </a:rPr>
              <a:t>Das Kindeswohl - Orientierung in der Begutachtung im Familienrecht</a:t>
            </a:r>
          </a:p>
        </p:txBody>
      </p:sp>
      <p:sp>
        <p:nvSpPr>
          <p:cNvPr id="3" name="Inhaltsplatzhalter 2">
            <a:extLst>
              <a:ext uri="{FF2B5EF4-FFF2-40B4-BE49-F238E27FC236}">
                <a16:creationId xmlns="" xmlns:a16="http://schemas.microsoft.com/office/drawing/2014/main" id="{4BB260C6-6848-D59B-231B-6258D1B455BE}"/>
              </a:ext>
            </a:extLst>
          </p:cNvPr>
          <p:cNvSpPr>
            <a:spLocks noGrp="1"/>
          </p:cNvSpPr>
          <p:nvPr>
            <p:ph sz="half" idx="1"/>
          </p:nvPr>
        </p:nvSpPr>
        <p:spPr>
          <a:xfrm>
            <a:off x="457200" y="1828800"/>
            <a:ext cx="8579296" cy="4648200"/>
          </a:xfrm>
        </p:spPr>
        <p:txBody>
          <a:bodyPr/>
          <a:lstStyle/>
          <a:p>
            <a:pPr>
              <a:buFont typeface="Wingdings" panose="05000000000000000000" pitchFamily="2" charset="2"/>
              <a:buChar char="Ø"/>
            </a:pPr>
            <a:r>
              <a:rPr lang="de-DE" sz="2000" b="1" dirty="0">
                <a:latin typeface="+mn-lt"/>
              </a:rPr>
              <a:t>Versorgungsrealität</a:t>
            </a:r>
          </a:p>
          <a:p>
            <a:pPr marL="0" indent="0">
              <a:buNone/>
            </a:pPr>
            <a:r>
              <a:rPr lang="de-DE" sz="2000" b="1" dirty="0">
                <a:latin typeface="+mn-lt"/>
              </a:rPr>
              <a:t>	</a:t>
            </a:r>
            <a:r>
              <a:rPr lang="de-DE" sz="2000" dirty="0">
                <a:latin typeface="+mn-lt"/>
              </a:rPr>
              <a:t>emotionale Zuwendung, Erziehung, Beaufsichtigung, 	Förderung, materielle Verhältnisse</a:t>
            </a:r>
          </a:p>
          <a:p>
            <a:pPr marL="0" indent="0">
              <a:buNone/>
            </a:pPr>
            <a:r>
              <a:rPr lang="de-DE" sz="2000" dirty="0">
                <a:latin typeface="+mn-lt"/>
              </a:rPr>
              <a:t>		Deprivation	</a:t>
            </a:r>
          </a:p>
          <a:p>
            <a:pPr marL="0" indent="0">
              <a:buNone/>
            </a:pPr>
            <a:endParaRPr lang="de-DE" sz="2000" dirty="0">
              <a:latin typeface="+mn-lt"/>
            </a:endParaRPr>
          </a:p>
          <a:p>
            <a:pPr>
              <a:buFont typeface="Wingdings" panose="05000000000000000000" pitchFamily="2" charset="2"/>
              <a:buChar char="Ø"/>
            </a:pPr>
            <a:r>
              <a:rPr lang="de-DE" sz="2000" b="1" dirty="0">
                <a:latin typeface="+mn-lt"/>
              </a:rPr>
              <a:t>Einschränkung der Erziehungsfähigkeit</a:t>
            </a:r>
          </a:p>
          <a:p>
            <a:pPr marL="0" indent="0">
              <a:buNone/>
            </a:pPr>
            <a:r>
              <a:rPr lang="de-DE" sz="2000" dirty="0">
                <a:latin typeface="+mn-lt"/>
              </a:rPr>
              <a:t>	Ein Kontinuum, konkret auf die jeweilige Situation des Kindes und </a:t>
            </a:r>
          </a:p>
          <a:p>
            <a:pPr marL="0" indent="0">
              <a:buNone/>
            </a:pPr>
            <a:r>
              <a:rPr lang="de-DE" sz="2000" dirty="0">
                <a:latin typeface="+mn-lt"/>
              </a:rPr>
              <a:t>	seiner Eltern bezogen. Beurteilung der Förderkompetenzen.</a:t>
            </a:r>
          </a:p>
          <a:p>
            <a:pPr marL="0" indent="0">
              <a:buNone/>
            </a:pPr>
            <a:r>
              <a:rPr lang="de-DE" sz="2000" dirty="0">
                <a:latin typeface="+mn-lt"/>
              </a:rPr>
              <a:t>	Einschätzung von Auswirkungen (psychischer) Erkrankungen der </a:t>
            </a:r>
          </a:p>
          <a:p>
            <a:pPr marL="0" indent="0">
              <a:buNone/>
            </a:pPr>
            <a:r>
              <a:rPr lang="de-DE" sz="2000" dirty="0">
                <a:latin typeface="+mn-lt"/>
              </a:rPr>
              <a:t>	Eltern.</a:t>
            </a:r>
          </a:p>
          <a:p>
            <a:pPr marL="0" indent="0">
              <a:buNone/>
            </a:pPr>
            <a:r>
              <a:rPr lang="de-DE" sz="2000" dirty="0">
                <a:latin typeface="+mn-lt"/>
              </a:rPr>
              <a:t>		Interaktionsbeobachtung</a:t>
            </a:r>
          </a:p>
          <a:p>
            <a:pPr marL="0" indent="0">
              <a:buNone/>
            </a:pPr>
            <a:r>
              <a:rPr lang="de-DE" sz="2000" dirty="0">
                <a:latin typeface="+mn-lt"/>
              </a:rPr>
              <a:t>		Untersuchung des Kindes</a:t>
            </a:r>
          </a:p>
          <a:p>
            <a:pPr marL="0" indent="0">
              <a:buNone/>
            </a:pPr>
            <a:endParaRPr lang="de-DE" sz="2000" dirty="0">
              <a:latin typeface="+mn-lt"/>
            </a:endParaRPr>
          </a:p>
          <a:p>
            <a:pPr marL="0" indent="0">
              <a:buNone/>
            </a:pPr>
            <a:r>
              <a:rPr lang="de-DE" sz="2000" dirty="0">
                <a:latin typeface="+mn-lt"/>
              </a:rPr>
              <a:t>	</a:t>
            </a:r>
          </a:p>
          <a:p>
            <a:pPr marL="0" indent="0">
              <a:buNone/>
            </a:pPr>
            <a:endParaRPr lang="de-DE" sz="2000" dirty="0">
              <a:latin typeface="+mn-lt"/>
            </a:endParaRPr>
          </a:p>
          <a:p>
            <a:pPr lvl="4">
              <a:buFont typeface="Wingdings" panose="05000000000000000000" pitchFamily="2" charset="2"/>
              <a:buChar char="Ø"/>
            </a:pPr>
            <a:endParaRPr lang="de-DE" sz="800" dirty="0">
              <a:latin typeface="+mn-lt"/>
            </a:endParaRPr>
          </a:p>
          <a:p>
            <a:pPr marL="0" indent="0">
              <a:buNone/>
            </a:pPr>
            <a:endParaRPr lang="de-DE" sz="1800" dirty="0">
              <a:latin typeface="+mn-lt"/>
            </a:endParaRPr>
          </a:p>
          <a:p>
            <a:pPr>
              <a:buFont typeface="Wingdings" panose="05000000000000000000" pitchFamily="2" charset="2"/>
              <a:buChar char="Ø"/>
            </a:pPr>
            <a:endParaRPr lang="de-DE" sz="1800" dirty="0">
              <a:latin typeface="+mn-lt"/>
            </a:endParaRPr>
          </a:p>
        </p:txBody>
      </p:sp>
      <p:sp>
        <p:nvSpPr>
          <p:cNvPr id="6" name="Foliennummernplatzhalter 5">
            <a:extLst>
              <a:ext uri="{FF2B5EF4-FFF2-40B4-BE49-F238E27FC236}">
                <a16:creationId xmlns="" xmlns:a16="http://schemas.microsoft.com/office/drawing/2014/main" id="{5B781D34-BDE2-68B9-E072-06F60EE44549}"/>
              </a:ext>
            </a:extLst>
          </p:cNvPr>
          <p:cNvSpPr>
            <a:spLocks noGrp="1"/>
          </p:cNvSpPr>
          <p:nvPr>
            <p:ph type="sldNum" sz="quarter" idx="12"/>
          </p:nvPr>
        </p:nvSpPr>
        <p:spPr/>
        <p:txBody>
          <a:bodyPr/>
          <a:lstStyle/>
          <a:p>
            <a:pPr>
              <a:defRPr/>
            </a:pPr>
            <a:r>
              <a:rPr lang="de-DE"/>
              <a:t>Seite </a:t>
            </a:r>
            <a:fld id="{6E82F341-BBDD-443B-AC10-B177DF039CA2}" type="slidenum">
              <a:rPr lang="de-DE" smtClean="0"/>
              <a:pPr>
                <a:defRPr/>
              </a:pPr>
              <a:t>14</a:t>
            </a:fld>
            <a:endParaRPr lang="de-DE"/>
          </a:p>
        </p:txBody>
      </p:sp>
      <p:sp>
        <p:nvSpPr>
          <p:cNvPr id="5" name="Pfeil: nach rechts 4">
            <a:extLst>
              <a:ext uri="{FF2B5EF4-FFF2-40B4-BE49-F238E27FC236}">
                <a16:creationId xmlns="" xmlns:a16="http://schemas.microsoft.com/office/drawing/2014/main" id="{848DA9C8-65D1-3F69-756B-12133E279466}"/>
              </a:ext>
            </a:extLst>
          </p:cNvPr>
          <p:cNvSpPr/>
          <p:nvPr/>
        </p:nvSpPr>
        <p:spPr bwMode="auto">
          <a:xfrm>
            <a:off x="1789206" y="5552486"/>
            <a:ext cx="432048" cy="175833"/>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ヒラギノ角ゴ Pro W3" charset="-128"/>
              <a:cs typeface="ヒラギノ角ゴ Pro W3" charset="-128"/>
            </a:endParaRPr>
          </a:p>
        </p:txBody>
      </p:sp>
      <p:pic>
        <p:nvPicPr>
          <p:cNvPr id="7" name="Grafik 6" descr="Blitz Silhouette">
            <a:extLst>
              <a:ext uri="{FF2B5EF4-FFF2-40B4-BE49-F238E27FC236}">
                <a16:creationId xmlns="" xmlns:a16="http://schemas.microsoft.com/office/drawing/2014/main" id="{52445CDD-FD7B-9D0D-FE5F-B874A2750489}"/>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907704" y="2876852"/>
            <a:ext cx="552148" cy="552148"/>
          </a:xfrm>
          <a:prstGeom prst="rect">
            <a:avLst/>
          </a:prstGeom>
        </p:spPr>
      </p:pic>
      <p:sp>
        <p:nvSpPr>
          <p:cNvPr id="9" name="Pfeil: nach rechts 8">
            <a:extLst>
              <a:ext uri="{FF2B5EF4-FFF2-40B4-BE49-F238E27FC236}">
                <a16:creationId xmlns="" xmlns:a16="http://schemas.microsoft.com/office/drawing/2014/main" id="{FB66980F-DD74-3492-4947-0BB633DFD7FE}"/>
              </a:ext>
            </a:extLst>
          </p:cNvPr>
          <p:cNvSpPr/>
          <p:nvPr/>
        </p:nvSpPr>
        <p:spPr bwMode="auto">
          <a:xfrm>
            <a:off x="1751730" y="5926826"/>
            <a:ext cx="432048" cy="175833"/>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ヒラギノ角ゴ Pro W3" charset="-128"/>
              <a:cs typeface="ヒラギノ角ゴ Pro W3" charset="-128"/>
            </a:endParaRPr>
          </a:p>
        </p:txBody>
      </p:sp>
    </p:spTree>
    <p:extLst>
      <p:ext uri="{BB962C8B-B14F-4D97-AF65-F5344CB8AC3E}">
        <p14:creationId xmlns:p14="http://schemas.microsoft.com/office/powerpoint/2010/main" val="37024186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p:cNvSpPr>
            <a:spLocks noGrp="1"/>
          </p:cNvSpPr>
          <p:nvPr>
            <p:ph type="sldNum" sz="quarter" idx="12"/>
          </p:nvPr>
        </p:nvSpPr>
        <p:spPr/>
        <p:txBody>
          <a:bodyPr/>
          <a:lstStyle/>
          <a:p>
            <a:pPr>
              <a:defRPr/>
            </a:pPr>
            <a:r>
              <a:rPr lang="de-DE" smtClean="0"/>
              <a:t>Seite </a:t>
            </a:r>
            <a:fld id="{41A844F5-F81D-4C8A-8C43-FC3C38E49C20}" type="slidenum">
              <a:rPr lang="de-DE" smtClean="0"/>
              <a:pPr>
                <a:defRPr/>
              </a:pPr>
              <a:t>15</a:t>
            </a:fld>
            <a:endParaRPr lang="de-DE"/>
          </a:p>
        </p:txBody>
      </p:sp>
      <p:pic>
        <p:nvPicPr>
          <p:cNvPr id="8" name="Grafik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0"/>
            <a:ext cx="6093296" cy="6093296"/>
          </a:xfrm>
          <a:prstGeom prst="rect">
            <a:avLst/>
          </a:prstGeom>
        </p:spPr>
      </p:pic>
    </p:spTree>
    <p:extLst>
      <p:ext uri="{BB962C8B-B14F-4D97-AF65-F5344CB8AC3E}">
        <p14:creationId xmlns:p14="http://schemas.microsoft.com/office/powerpoint/2010/main" val="3514728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DEBF918-0F41-9D57-B393-B3D87E4BAF86}"/>
              </a:ext>
            </a:extLst>
          </p:cNvPr>
          <p:cNvSpPr>
            <a:spLocks noGrp="1"/>
          </p:cNvSpPr>
          <p:nvPr>
            <p:ph type="title"/>
          </p:nvPr>
        </p:nvSpPr>
        <p:spPr/>
        <p:txBody>
          <a:bodyPr/>
          <a:lstStyle/>
          <a:p>
            <a:r>
              <a:rPr lang="de-DE" dirty="0">
                <a:latin typeface="+mj-lt"/>
              </a:rPr>
              <a:t>Das Kindeswohl - Orientierung in der Begutachtung im Familienrecht</a:t>
            </a:r>
          </a:p>
        </p:txBody>
      </p:sp>
      <p:sp>
        <p:nvSpPr>
          <p:cNvPr id="3" name="Inhaltsplatzhalter 2">
            <a:extLst>
              <a:ext uri="{FF2B5EF4-FFF2-40B4-BE49-F238E27FC236}">
                <a16:creationId xmlns="" xmlns:a16="http://schemas.microsoft.com/office/drawing/2014/main" id="{4BB260C6-6848-D59B-231B-6258D1B455BE}"/>
              </a:ext>
            </a:extLst>
          </p:cNvPr>
          <p:cNvSpPr>
            <a:spLocks noGrp="1"/>
          </p:cNvSpPr>
          <p:nvPr>
            <p:ph sz="half" idx="1"/>
          </p:nvPr>
        </p:nvSpPr>
        <p:spPr>
          <a:xfrm>
            <a:off x="457200" y="1828800"/>
            <a:ext cx="8579296" cy="4648200"/>
          </a:xfrm>
        </p:spPr>
        <p:txBody>
          <a:bodyPr/>
          <a:lstStyle/>
          <a:p>
            <a:pPr>
              <a:buFont typeface="Wingdings" panose="05000000000000000000" pitchFamily="2" charset="2"/>
              <a:buChar char="Ø"/>
            </a:pPr>
            <a:r>
              <a:rPr lang="de-DE" sz="2000" b="1" dirty="0">
                <a:latin typeface="+mn-lt"/>
              </a:rPr>
              <a:t>Kindeswille</a:t>
            </a:r>
          </a:p>
          <a:p>
            <a:pPr marL="0" indent="0">
              <a:buNone/>
            </a:pPr>
            <a:r>
              <a:rPr lang="de-DE" sz="2000" b="1" dirty="0">
                <a:latin typeface="+mn-lt"/>
              </a:rPr>
              <a:t>	</a:t>
            </a:r>
            <a:r>
              <a:rPr lang="de-DE" sz="2000" dirty="0">
                <a:latin typeface="+mn-lt"/>
              </a:rPr>
              <a:t>Anhörung des Kindes im Sorgerechts- oder Umgangsverfahren </a:t>
            </a:r>
          </a:p>
          <a:p>
            <a:pPr marL="0" indent="0">
              <a:buNone/>
            </a:pPr>
            <a:r>
              <a:rPr lang="de-DE" sz="2000" dirty="0">
                <a:latin typeface="+mn-lt"/>
              </a:rPr>
              <a:t>	durch das Gericht</a:t>
            </a:r>
          </a:p>
          <a:p>
            <a:pPr marL="0" indent="0">
              <a:buNone/>
            </a:pPr>
            <a:r>
              <a:rPr lang="de-DE" sz="2000" dirty="0">
                <a:latin typeface="+mn-lt"/>
              </a:rPr>
              <a:t>	Einholen des Kindeswillens in der Untersuchung</a:t>
            </a:r>
          </a:p>
          <a:p>
            <a:pPr marL="0" indent="0">
              <a:buNone/>
            </a:pPr>
            <a:r>
              <a:rPr lang="de-DE" sz="2000" dirty="0">
                <a:latin typeface="+mn-lt"/>
              </a:rPr>
              <a:t>	Altersangemessene Berücksichtigung</a:t>
            </a:r>
          </a:p>
          <a:p>
            <a:pPr marL="0" indent="0">
              <a:buNone/>
            </a:pPr>
            <a:r>
              <a:rPr lang="de-DE" sz="2000" dirty="0">
                <a:latin typeface="+mn-lt"/>
              </a:rPr>
              <a:t>		Kindeswille entspricht nicht immer Kindeswohl</a:t>
            </a:r>
          </a:p>
          <a:p>
            <a:pPr marL="0" indent="0">
              <a:buNone/>
            </a:pPr>
            <a:r>
              <a:rPr lang="de-DE" sz="2000" dirty="0">
                <a:latin typeface="+mn-lt"/>
              </a:rPr>
              <a:t>	</a:t>
            </a:r>
          </a:p>
          <a:p>
            <a:pPr marL="0" indent="0">
              <a:buNone/>
            </a:pPr>
            <a:endParaRPr lang="de-DE" sz="2000" dirty="0">
              <a:latin typeface="+mn-lt"/>
            </a:endParaRPr>
          </a:p>
          <a:p>
            <a:pPr marL="0" indent="0">
              <a:buNone/>
            </a:pPr>
            <a:endParaRPr lang="de-DE" sz="2000" dirty="0">
              <a:latin typeface="+mn-lt"/>
            </a:endParaRPr>
          </a:p>
          <a:p>
            <a:pPr marL="0" indent="0">
              <a:buNone/>
            </a:pPr>
            <a:endParaRPr lang="de-DE" sz="2000" dirty="0">
              <a:latin typeface="+mn-lt"/>
            </a:endParaRPr>
          </a:p>
          <a:p>
            <a:pPr lvl="4">
              <a:buFont typeface="Wingdings" panose="05000000000000000000" pitchFamily="2" charset="2"/>
              <a:buChar char="Ø"/>
            </a:pPr>
            <a:endParaRPr lang="de-DE" sz="800" dirty="0">
              <a:latin typeface="+mn-lt"/>
            </a:endParaRPr>
          </a:p>
          <a:p>
            <a:pPr marL="0" indent="0">
              <a:buNone/>
            </a:pPr>
            <a:endParaRPr lang="de-DE" sz="1800" dirty="0">
              <a:latin typeface="+mn-lt"/>
            </a:endParaRPr>
          </a:p>
          <a:p>
            <a:pPr>
              <a:buFont typeface="Wingdings" panose="05000000000000000000" pitchFamily="2" charset="2"/>
              <a:buChar char="Ø"/>
            </a:pPr>
            <a:endParaRPr lang="de-DE" sz="1800" dirty="0">
              <a:latin typeface="+mn-lt"/>
            </a:endParaRPr>
          </a:p>
        </p:txBody>
      </p:sp>
      <p:sp>
        <p:nvSpPr>
          <p:cNvPr id="6" name="Foliennummernplatzhalter 5">
            <a:extLst>
              <a:ext uri="{FF2B5EF4-FFF2-40B4-BE49-F238E27FC236}">
                <a16:creationId xmlns="" xmlns:a16="http://schemas.microsoft.com/office/drawing/2014/main" id="{5B781D34-BDE2-68B9-E072-06F60EE44549}"/>
              </a:ext>
            </a:extLst>
          </p:cNvPr>
          <p:cNvSpPr>
            <a:spLocks noGrp="1"/>
          </p:cNvSpPr>
          <p:nvPr>
            <p:ph type="sldNum" sz="quarter" idx="12"/>
          </p:nvPr>
        </p:nvSpPr>
        <p:spPr/>
        <p:txBody>
          <a:bodyPr/>
          <a:lstStyle/>
          <a:p>
            <a:pPr>
              <a:defRPr/>
            </a:pPr>
            <a:r>
              <a:rPr lang="de-DE"/>
              <a:t>Seite </a:t>
            </a:r>
            <a:fld id="{6E82F341-BBDD-443B-AC10-B177DF039CA2}" type="slidenum">
              <a:rPr lang="de-DE" smtClean="0"/>
              <a:pPr>
                <a:defRPr/>
              </a:pPr>
              <a:t>16</a:t>
            </a:fld>
            <a:endParaRPr lang="de-DE"/>
          </a:p>
        </p:txBody>
      </p:sp>
      <p:pic>
        <p:nvPicPr>
          <p:cNvPr id="8" name="Grafik 7" descr="Blitz Silhouette">
            <a:extLst>
              <a:ext uri="{FF2B5EF4-FFF2-40B4-BE49-F238E27FC236}">
                <a16:creationId xmlns="" xmlns:a16="http://schemas.microsoft.com/office/drawing/2014/main" id="{923A4773-2091-EFFF-A1CF-93B6E19B7BB4}"/>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907704" y="3648844"/>
            <a:ext cx="504056" cy="504056"/>
          </a:xfrm>
          <a:prstGeom prst="rect">
            <a:avLst/>
          </a:prstGeom>
        </p:spPr>
      </p:pic>
    </p:spTree>
    <p:extLst>
      <p:ext uri="{BB962C8B-B14F-4D97-AF65-F5344CB8AC3E}">
        <p14:creationId xmlns:p14="http://schemas.microsoft.com/office/powerpoint/2010/main" val="21455154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 xmlns:a16="http://schemas.microsoft.com/office/drawing/2014/main" id="{DB5A2EC1-84D6-D784-4009-83A645A41787}"/>
              </a:ext>
            </a:extLst>
          </p:cNvPr>
          <p:cNvSpPr>
            <a:spLocks noGrp="1"/>
          </p:cNvSpPr>
          <p:nvPr>
            <p:ph type="title"/>
          </p:nvPr>
        </p:nvSpPr>
        <p:spPr/>
        <p:txBody>
          <a:bodyPr/>
          <a:lstStyle/>
          <a:p>
            <a:r>
              <a:rPr lang="de-DE" dirty="0">
                <a:latin typeface="+mj-lt"/>
              </a:rPr>
              <a:t>Ablauf der Begutachtung</a:t>
            </a:r>
            <a:br>
              <a:rPr lang="de-DE" dirty="0">
                <a:latin typeface="+mj-lt"/>
              </a:rPr>
            </a:br>
            <a:endParaRPr lang="de-DE" dirty="0"/>
          </a:p>
        </p:txBody>
      </p:sp>
      <p:sp>
        <p:nvSpPr>
          <p:cNvPr id="9" name="Inhaltsplatzhalter 8">
            <a:extLst>
              <a:ext uri="{FF2B5EF4-FFF2-40B4-BE49-F238E27FC236}">
                <a16:creationId xmlns="" xmlns:a16="http://schemas.microsoft.com/office/drawing/2014/main" id="{BEFF433C-2600-E128-19BC-6F34CE26C45D}"/>
              </a:ext>
            </a:extLst>
          </p:cNvPr>
          <p:cNvSpPr>
            <a:spLocks noGrp="1"/>
          </p:cNvSpPr>
          <p:nvPr>
            <p:ph idx="1"/>
          </p:nvPr>
        </p:nvSpPr>
        <p:spPr/>
        <p:txBody>
          <a:bodyPr/>
          <a:lstStyle/>
          <a:p>
            <a:pPr marL="0" indent="0">
              <a:buNone/>
            </a:pPr>
            <a:endParaRPr lang="de-DE" sz="2400" dirty="0">
              <a:latin typeface="+mn-lt"/>
            </a:endParaRPr>
          </a:p>
          <a:p>
            <a:pPr>
              <a:buFont typeface="Wingdings" panose="05000000000000000000" pitchFamily="2" charset="2"/>
              <a:buChar char="Ø"/>
            </a:pPr>
            <a:r>
              <a:rPr lang="de-DE" sz="2400" dirty="0">
                <a:latin typeface="+mn-lt"/>
              </a:rPr>
              <a:t>Einzelgespräche mit den Eltern</a:t>
            </a:r>
          </a:p>
          <a:p>
            <a:pPr>
              <a:buFont typeface="Wingdings" panose="05000000000000000000" pitchFamily="2" charset="2"/>
              <a:buChar char="Ø"/>
            </a:pPr>
            <a:endParaRPr lang="de-DE" sz="2400" dirty="0">
              <a:latin typeface="+mn-lt"/>
            </a:endParaRPr>
          </a:p>
          <a:p>
            <a:pPr>
              <a:buFont typeface="Wingdings" panose="05000000000000000000" pitchFamily="2" charset="2"/>
              <a:buChar char="Ø"/>
            </a:pPr>
            <a:r>
              <a:rPr lang="de-DE" sz="2400" dirty="0">
                <a:latin typeface="+mn-lt"/>
              </a:rPr>
              <a:t>Exploration des Kindes</a:t>
            </a:r>
          </a:p>
          <a:p>
            <a:pPr>
              <a:buFont typeface="Wingdings" panose="05000000000000000000" pitchFamily="2" charset="2"/>
              <a:buChar char="Ø"/>
            </a:pPr>
            <a:endParaRPr lang="de-DE" sz="2400" dirty="0">
              <a:latin typeface="+mn-lt"/>
            </a:endParaRPr>
          </a:p>
          <a:p>
            <a:pPr>
              <a:buFont typeface="Wingdings" panose="05000000000000000000" pitchFamily="2" charset="2"/>
              <a:buChar char="Ø"/>
            </a:pPr>
            <a:r>
              <a:rPr lang="de-DE" sz="2400" dirty="0">
                <a:latin typeface="+mn-lt"/>
              </a:rPr>
              <a:t>Interaktionsbeobachtungen</a:t>
            </a:r>
          </a:p>
          <a:p>
            <a:pPr>
              <a:buFont typeface="Wingdings" panose="05000000000000000000" pitchFamily="2" charset="2"/>
              <a:buChar char="Ø"/>
            </a:pPr>
            <a:endParaRPr lang="de-DE" sz="2400" dirty="0">
              <a:latin typeface="+mn-lt"/>
            </a:endParaRPr>
          </a:p>
          <a:p>
            <a:pPr>
              <a:buFont typeface="Wingdings" panose="05000000000000000000" pitchFamily="2" charset="2"/>
              <a:buChar char="Ø"/>
            </a:pPr>
            <a:r>
              <a:rPr lang="de-DE" sz="2400" dirty="0">
                <a:latin typeface="+mn-lt"/>
              </a:rPr>
              <a:t>Testpsychologische Untersuchungen</a:t>
            </a:r>
          </a:p>
          <a:p>
            <a:pPr>
              <a:buFont typeface="Wingdings" panose="05000000000000000000" pitchFamily="2" charset="2"/>
              <a:buChar char="Ø"/>
            </a:pPr>
            <a:endParaRPr lang="de-DE" sz="2400" dirty="0">
              <a:latin typeface="+mn-lt"/>
            </a:endParaRPr>
          </a:p>
          <a:p>
            <a:pPr>
              <a:buFont typeface="Wingdings" panose="05000000000000000000" pitchFamily="2" charset="2"/>
              <a:buChar char="Ø"/>
            </a:pPr>
            <a:r>
              <a:rPr lang="de-DE" sz="2400" dirty="0">
                <a:latin typeface="+mn-lt"/>
              </a:rPr>
              <a:t>Ggf. Hausbesuch</a:t>
            </a:r>
          </a:p>
        </p:txBody>
      </p:sp>
      <p:sp>
        <p:nvSpPr>
          <p:cNvPr id="7" name="Foliennummernplatzhalter 6">
            <a:extLst>
              <a:ext uri="{FF2B5EF4-FFF2-40B4-BE49-F238E27FC236}">
                <a16:creationId xmlns="" xmlns:a16="http://schemas.microsoft.com/office/drawing/2014/main" id="{511A7DC5-1F88-0553-B538-3387EB60E28B}"/>
              </a:ext>
            </a:extLst>
          </p:cNvPr>
          <p:cNvSpPr>
            <a:spLocks noGrp="1"/>
          </p:cNvSpPr>
          <p:nvPr>
            <p:ph type="sldNum" sz="quarter" idx="12"/>
          </p:nvPr>
        </p:nvSpPr>
        <p:spPr/>
        <p:txBody>
          <a:bodyPr/>
          <a:lstStyle/>
          <a:p>
            <a:pPr>
              <a:defRPr/>
            </a:pPr>
            <a:r>
              <a:rPr lang="de-DE"/>
              <a:t>Seite </a:t>
            </a:r>
            <a:fld id="{41A844F5-F81D-4C8A-8C43-FC3C38E49C20}" type="slidenum">
              <a:rPr lang="de-DE" smtClean="0"/>
              <a:pPr>
                <a:defRPr/>
              </a:pPr>
              <a:t>17</a:t>
            </a:fld>
            <a:endParaRPr lang="de-DE"/>
          </a:p>
        </p:txBody>
      </p:sp>
    </p:spTree>
    <p:extLst>
      <p:ext uri="{BB962C8B-B14F-4D97-AF65-F5344CB8AC3E}">
        <p14:creationId xmlns:p14="http://schemas.microsoft.com/office/powerpoint/2010/main" val="4441852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0DA20F68-7FAA-E31F-9A0E-A697C453731E}"/>
              </a:ext>
            </a:extLst>
          </p:cNvPr>
          <p:cNvSpPr>
            <a:spLocks noGrp="1"/>
          </p:cNvSpPr>
          <p:nvPr>
            <p:ph type="title"/>
          </p:nvPr>
        </p:nvSpPr>
        <p:spPr/>
        <p:txBody>
          <a:bodyPr/>
          <a:lstStyle/>
          <a:p>
            <a:r>
              <a:rPr lang="de-DE" dirty="0">
                <a:latin typeface="+mj-lt"/>
              </a:rPr>
              <a:t>Gutachten zum Sorgerecht</a:t>
            </a:r>
            <a:endParaRPr lang="de-DE" dirty="0"/>
          </a:p>
        </p:txBody>
      </p:sp>
      <p:sp>
        <p:nvSpPr>
          <p:cNvPr id="3" name="Inhaltsplatzhalter 2">
            <a:extLst>
              <a:ext uri="{FF2B5EF4-FFF2-40B4-BE49-F238E27FC236}">
                <a16:creationId xmlns="" xmlns:a16="http://schemas.microsoft.com/office/drawing/2014/main" id="{DBFCF00C-A09A-1E3F-6BB4-C0272373830C}"/>
              </a:ext>
            </a:extLst>
          </p:cNvPr>
          <p:cNvSpPr>
            <a:spLocks noGrp="1"/>
          </p:cNvSpPr>
          <p:nvPr>
            <p:ph idx="1"/>
          </p:nvPr>
        </p:nvSpPr>
        <p:spPr>
          <a:xfrm>
            <a:off x="457200" y="1828800"/>
            <a:ext cx="8305800" cy="4120480"/>
          </a:xfrm>
        </p:spPr>
        <p:txBody>
          <a:bodyPr/>
          <a:lstStyle/>
          <a:p>
            <a:pPr>
              <a:buFont typeface="Arial" panose="020B0604020202020204" pitchFamily="34" charset="0"/>
              <a:buChar char="•"/>
            </a:pPr>
            <a:r>
              <a:rPr lang="de-DE" sz="2000" dirty="0">
                <a:latin typeface="+mn-lt"/>
              </a:rPr>
              <a:t>Beurteilung der Phase der Trennung</a:t>
            </a:r>
          </a:p>
          <a:p>
            <a:pPr>
              <a:buFont typeface="Arial" panose="020B0604020202020204" pitchFamily="34" charset="0"/>
              <a:buChar char="•"/>
            </a:pPr>
            <a:endParaRPr lang="de-DE" sz="2000" dirty="0">
              <a:latin typeface="+mn-lt"/>
            </a:endParaRPr>
          </a:p>
          <a:p>
            <a:pPr>
              <a:buFont typeface="Arial" panose="020B0604020202020204" pitchFamily="34" charset="0"/>
              <a:buChar char="•"/>
            </a:pPr>
            <a:r>
              <a:rPr lang="de-DE" sz="2000" dirty="0">
                <a:latin typeface="+mn-lt"/>
              </a:rPr>
              <a:t>Das „Wechselmodell“: Ein hoher Anspruch an Kommunikation und Kooperation. Kontinuität für das Kind?</a:t>
            </a:r>
          </a:p>
          <a:p>
            <a:pPr>
              <a:buFont typeface="Arial" panose="020B0604020202020204" pitchFamily="34" charset="0"/>
              <a:buChar char="•"/>
            </a:pPr>
            <a:endParaRPr lang="de-DE" sz="2000" dirty="0">
              <a:latin typeface="+mn-lt"/>
            </a:endParaRPr>
          </a:p>
          <a:p>
            <a:pPr>
              <a:buFont typeface="Arial" panose="020B0604020202020204" pitchFamily="34" charset="0"/>
              <a:buChar char="•"/>
            </a:pPr>
            <a:r>
              <a:rPr lang="de-DE" sz="2000" dirty="0">
                <a:latin typeface="+mn-lt"/>
              </a:rPr>
              <a:t>Ungünstige Konstellationen </a:t>
            </a:r>
            <a:r>
              <a:rPr lang="de-DE" sz="1100" dirty="0">
                <a:latin typeface="+mn-lt"/>
              </a:rPr>
              <a:t>(</a:t>
            </a:r>
            <a:r>
              <a:rPr lang="de-DE" sz="1100" dirty="0" err="1">
                <a:latin typeface="+mn-lt"/>
              </a:rPr>
              <a:t>Klosinski</a:t>
            </a:r>
            <a:r>
              <a:rPr lang="de-DE" sz="1100" dirty="0">
                <a:latin typeface="+mn-lt"/>
              </a:rPr>
              <a:t> et al. 1994):</a:t>
            </a:r>
          </a:p>
          <a:p>
            <a:pPr marL="0" indent="0">
              <a:buNone/>
            </a:pPr>
            <a:r>
              <a:rPr lang="de-DE" sz="2000" dirty="0">
                <a:latin typeface="+mn-lt"/>
              </a:rPr>
              <a:t>	Psychische Erkrankung</a:t>
            </a:r>
          </a:p>
          <a:p>
            <a:pPr marL="0" indent="0">
              <a:buNone/>
            </a:pPr>
            <a:r>
              <a:rPr lang="de-DE" sz="2000" dirty="0">
                <a:latin typeface="+mn-lt"/>
              </a:rPr>
              <a:t>	Konfliktausweitung auf die Großfamilie</a:t>
            </a:r>
          </a:p>
          <a:p>
            <a:pPr marL="0" indent="0">
              <a:buNone/>
            </a:pPr>
            <a:r>
              <a:rPr lang="de-DE" sz="2000" dirty="0">
                <a:latin typeface="+mn-lt"/>
              </a:rPr>
              <a:t>	Familiäre Gewalt</a:t>
            </a:r>
          </a:p>
          <a:p>
            <a:pPr marL="0" indent="0">
              <a:buNone/>
            </a:pPr>
            <a:r>
              <a:rPr lang="de-DE" sz="2000" dirty="0">
                <a:latin typeface="+mn-lt"/>
              </a:rPr>
              <a:t>	</a:t>
            </a:r>
            <a:r>
              <a:rPr lang="de-DE" sz="2000" dirty="0" smtClean="0">
                <a:latin typeface="+mn-lt"/>
              </a:rPr>
              <a:t>Rigide </a:t>
            </a:r>
            <a:r>
              <a:rPr lang="de-DE" sz="2000" dirty="0">
                <a:latin typeface="+mn-lt"/>
              </a:rPr>
              <a:t>Religiosität</a:t>
            </a:r>
          </a:p>
          <a:p>
            <a:pPr marL="0" indent="0">
              <a:buNone/>
            </a:pPr>
            <a:endParaRPr lang="de-DE" sz="2000" dirty="0">
              <a:latin typeface="+mn-lt"/>
            </a:endParaRPr>
          </a:p>
          <a:p>
            <a:pPr>
              <a:buFont typeface="Arial" panose="020B0604020202020204" pitchFamily="34" charset="0"/>
              <a:buChar char="•"/>
            </a:pPr>
            <a:endParaRPr lang="de-DE" sz="2000" dirty="0">
              <a:latin typeface="+mn-lt"/>
            </a:endParaRPr>
          </a:p>
          <a:p>
            <a:pPr marL="0" indent="0">
              <a:buNone/>
            </a:pPr>
            <a:endParaRPr lang="de-DE" sz="2000" dirty="0">
              <a:latin typeface="+mn-lt"/>
            </a:endParaRPr>
          </a:p>
        </p:txBody>
      </p:sp>
      <p:sp>
        <p:nvSpPr>
          <p:cNvPr id="6" name="Foliennummernplatzhalter 5">
            <a:extLst>
              <a:ext uri="{FF2B5EF4-FFF2-40B4-BE49-F238E27FC236}">
                <a16:creationId xmlns="" xmlns:a16="http://schemas.microsoft.com/office/drawing/2014/main" id="{0C6F6340-5EB2-480D-1BB5-E1183A957116}"/>
              </a:ext>
            </a:extLst>
          </p:cNvPr>
          <p:cNvSpPr>
            <a:spLocks noGrp="1"/>
          </p:cNvSpPr>
          <p:nvPr>
            <p:ph type="sldNum" sz="quarter" idx="12"/>
          </p:nvPr>
        </p:nvSpPr>
        <p:spPr/>
        <p:txBody>
          <a:bodyPr/>
          <a:lstStyle/>
          <a:p>
            <a:pPr>
              <a:defRPr/>
            </a:pPr>
            <a:r>
              <a:rPr lang="de-DE"/>
              <a:t>Seite </a:t>
            </a:r>
            <a:fld id="{6E82F341-BBDD-443B-AC10-B177DF039CA2}" type="slidenum">
              <a:rPr lang="de-DE" smtClean="0"/>
              <a:pPr>
                <a:defRPr/>
              </a:pPr>
              <a:t>18</a:t>
            </a:fld>
            <a:endParaRPr lang="de-DE"/>
          </a:p>
        </p:txBody>
      </p:sp>
    </p:spTree>
    <p:extLst>
      <p:ext uri="{BB962C8B-B14F-4D97-AF65-F5344CB8AC3E}">
        <p14:creationId xmlns:p14="http://schemas.microsoft.com/office/powerpoint/2010/main" val="38991316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0A2561E6-4F0A-CC07-A7BA-E09BD0CF22D9}"/>
              </a:ext>
            </a:extLst>
          </p:cNvPr>
          <p:cNvSpPr>
            <a:spLocks noGrp="1"/>
          </p:cNvSpPr>
          <p:nvPr>
            <p:ph type="title"/>
          </p:nvPr>
        </p:nvSpPr>
        <p:spPr/>
        <p:txBody>
          <a:bodyPr/>
          <a:lstStyle/>
          <a:p>
            <a:r>
              <a:rPr lang="de-DE" dirty="0">
                <a:latin typeface="+mj-lt"/>
              </a:rPr>
              <a:t>Gutachten zum Umgangsrecht</a:t>
            </a:r>
          </a:p>
        </p:txBody>
      </p:sp>
      <p:sp>
        <p:nvSpPr>
          <p:cNvPr id="3" name="Inhaltsplatzhalter 2">
            <a:extLst>
              <a:ext uri="{FF2B5EF4-FFF2-40B4-BE49-F238E27FC236}">
                <a16:creationId xmlns="" xmlns:a16="http://schemas.microsoft.com/office/drawing/2014/main" id="{ECA024C9-7144-6D1F-237A-55882794F9BE}"/>
              </a:ext>
            </a:extLst>
          </p:cNvPr>
          <p:cNvSpPr>
            <a:spLocks noGrp="1"/>
          </p:cNvSpPr>
          <p:nvPr>
            <p:ph idx="1"/>
          </p:nvPr>
        </p:nvSpPr>
        <p:spPr>
          <a:xfrm>
            <a:off x="457200" y="1828800"/>
            <a:ext cx="8305800" cy="4192488"/>
          </a:xfrm>
        </p:spPr>
        <p:txBody>
          <a:bodyPr/>
          <a:lstStyle/>
          <a:p>
            <a:pPr>
              <a:buFont typeface="Wingdings" panose="05000000000000000000" pitchFamily="2" charset="2"/>
              <a:buChar char="Ø"/>
            </a:pPr>
            <a:r>
              <a:rPr lang="de-DE" sz="2000" dirty="0">
                <a:latin typeface="+mn-lt"/>
              </a:rPr>
              <a:t>Häufigster Grund, den Umgang auszusetzen: Kindeswille</a:t>
            </a:r>
          </a:p>
          <a:p>
            <a:pPr>
              <a:buFont typeface="Wingdings" panose="05000000000000000000" pitchFamily="2" charset="2"/>
              <a:buChar char="Ø"/>
            </a:pPr>
            <a:endParaRPr lang="de-DE" sz="2000" dirty="0">
              <a:latin typeface="+mn-lt"/>
            </a:endParaRPr>
          </a:p>
          <a:p>
            <a:pPr>
              <a:buFont typeface="Wingdings" panose="05000000000000000000" pitchFamily="2" charset="2"/>
              <a:buChar char="Ø"/>
            </a:pPr>
            <a:r>
              <a:rPr lang="de-DE" sz="2000" dirty="0">
                <a:latin typeface="+mn-lt"/>
              </a:rPr>
              <a:t>Beeinflussung des Kindes / des Jugendlichen?</a:t>
            </a:r>
          </a:p>
          <a:p>
            <a:pPr marL="0" indent="0">
              <a:buNone/>
            </a:pPr>
            <a:r>
              <a:rPr lang="de-DE" sz="2000" dirty="0">
                <a:latin typeface="+mn-lt"/>
              </a:rPr>
              <a:t>	</a:t>
            </a:r>
            <a:r>
              <a:rPr lang="de-DE" sz="1800" dirty="0">
                <a:latin typeface="+mn-lt"/>
              </a:rPr>
              <a:t>Parental – Alienation – Syndrom (Gardner 1992)</a:t>
            </a:r>
          </a:p>
          <a:p>
            <a:pPr marL="0" indent="0">
              <a:buNone/>
            </a:pPr>
            <a:r>
              <a:rPr lang="de-DE" sz="1800" dirty="0">
                <a:latin typeface="+mn-lt"/>
              </a:rPr>
              <a:t>	Identifikatorische Übernahme von Elternargumenten (Lempp 1983)</a:t>
            </a:r>
          </a:p>
          <a:p>
            <a:pPr marL="0" indent="0">
              <a:buNone/>
            </a:pPr>
            <a:endParaRPr lang="de-DE" sz="1800" dirty="0">
              <a:latin typeface="+mn-lt"/>
            </a:endParaRPr>
          </a:p>
          <a:p>
            <a:pPr>
              <a:buFont typeface="Wingdings" panose="05000000000000000000" pitchFamily="2" charset="2"/>
              <a:buChar char="Ø"/>
            </a:pPr>
            <a:r>
              <a:rPr lang="de-DE" sz="2000" dirty="0">
                <a:latin typeface="+mn-lt"/>
              </a:rPr>
              <a:t>Loyalitätskonflikte mit psychischen/somatischen Auswirkungen</a:t>
            </a:r>
          </a:p>
          <a:p>
            <a:pPr marL="0" indent="0">
              <a:buNone/>
            </a:pPr>
            <a:r>
              <a:rPr lang="de-DE" sz="1800" dirty="0">
                <a:latin typeface="+mn-lt"/>
              </a:rPr>
              <a:t>	Besuchsrechtssyndrom (Felder und </a:t>
            </a:r>
            <a:r>
              <a:rPr lang="de-DE" sz="1800" dirty="0" err="1">
                <a:latin typeface="+mn-lt"/>
              </a:rPr>
              <a:t>Hausheer</a:t>
            </a:r>
            <a:r>
              <a:rPr lang="de-DE" sz="1800" dirty="0">
                <a:latin typeface="+mn-lt"/>
              </a:rPr>
              <a:t> 1993)</a:t>
            </a:r>
          </a:p>
          <a:p>
            <a:pPr marL="0" indent="0">
              <a:buNone/>
            </a:pPr>
            <a:endParaRPr lang="de-DE" sz="2000" dirty="0">
              <a:latin typeface="+mn-lt"/>
            </a:endParaRPr>
          </a:p>
          <a:p>
            <a:pPr>
              <a:buFont typeface="Wingdings" panose="05000000000000000000" pitchFamily="2" charset="2"/>
              <a:buChar char="Ø"/>
            </a:pPr>
            <a:r>
              <a:rPr lang="de-DE" sz="2000" dirty="0">
                <a:latin typeface="+mn-lt"/>
              </a:rPr>
              <a:t>Betreute Umgangskontakte (Jugendamt, Kinderschutzorganisationen)</a:t>
            </a:r>
          </a:p>
          <a:p>
            <a:pPr marL="0" indent="0">
              <a:buNone/>
            </a:pPr>
            <a:endParaRPr lang="de-DE" sz="2000" dirty="0">
              <a:latin typeface="+mn-lt"/>
            </a:endParaRPr>
          </a:p>
        </p:txBody>
      </p:sp>
      <p:sp>
        <p:nvSpPr>
          <p:cNvPr id="6" name="Foliennummernplatzhalter 5">
            <a:extLst>
              <a:ext uri="{FF2B5EF4-FFF2-40B4-BE49-F238E27FC236}">
                <a16:creationId xmlns="" xmlns:a16="http://schemas.microsoft.com/office/drawing/2014/main" id="{1DA496E4-DB99-9BBC-049F-75D0B1994286}"/>
              </a:ext>
            </a:extLst>
          </p:cNvPr>
          <p:cNvSpPr>
            <a:spLocks noGrp="1"/>
          </p:cNvSpPr>
          <p:nvPr>
            <p:ph type="sldNum" sz="quarter" idx="12"/>
          </p:nvPr>
        </p:nvSpPr>
        <p:spPr/>
        <p:txBody>
          <a:bodyPr/>
          <a:lstStyle/>
          <a:p>
            <a:pPr>
              <a:defRPr/>
            </a:pPr>
            <a:r>
              <a:rPr lang="de-DE"/>
              <a:t>Seite </a:t>
            </a:r>
            <a:fld id="{6E82F341-BBDD-443B-AC10-B177DF039CA2}" type="slidenum">
              <a:rPr lang="de-DE" smtClean="0"/>
              <a:pPr>
                <a:defRPr/>
              </a:pPr>
              <a:t>19</a:t>
            </a:fld>
            <a:endParaRPr lang="de-DE"/>
          </a:p>
        </p:txBody>
      </p:sp>
    </p:spTree>
    <p:extLst>
      <p:ext uri="{BB962C8B-B14F-4D97-AF65-F5344CB8AC3E}">
        <p14:creationId xmlns:p14="http://schemas.microsoft.com/office/powerpoint/2010/main" val="30357810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D14BC249-725C-16A8-E246-2A7149D57837}"/>
              </a:ext>
            </a:extLst>
          </p:cNvPr>
          <p:cNvSpPr>
            <a:spLocks noGrp="1"/>
          </p:cNvSpPr>
          <p:nvPr>
            <p:ph type="title"/>
          </p:nvPr>
        </p:nvSpPr>
        <p:spPr/>
        <p:txBody>
          <a:bodyPr/>
          <a:lstStyle/>
          <a:p>
            <a:r>
              <a:rPr lang="de-DE" dirty="0">
                <a:latin typeface="+mj-lt"/>
              </a:rPr>
              <a:t>Begutachtung im Familienrecht</a:t>
            </a:r>
          </a:p>
        </p:txBody>
      </p:sp>
      <p:sp>
        <p:nvSpPr>
          <p:cNvPr id="6" name="Foliennummernplatzhalter 5">
            <a:extLst>
              <a:ext uri="{FF2B5EF4-FFF2-40B4-BE49-F238E27FC236}">
                <a16:creationId xmlns="" xmlns:a16="http://schemas.microsoft.com/office/drawing/2014/main" id="{A6A96173-8D09-6DEA-629C-B4EDC45FD1C1}"/>
              </a:ext>
            </a:extLst>
          </p:cNvPr>
          <p:cNvSpPr>
            <a:spLocks noGrp="1"/>
          </p:cNvSpPr>
          <p:nvPr>
            <p:ph type="sldNum" sz="quarter" idx="12"/>
          </p:nvPr>
        </p:nvSpPr>
        <p:spPr/>
        <p:txBody>
          <a:bodyPr/>
          <a:lstStyle/>
          <a:p>
            <a:pPr>
              <a:defRPr/>
            </a:pPr>
            <a:r>
              <a:rPr lang="de-DE"/>
              <a:t>Seite </a:t>
            </a:r>
            <a:fld id="{6E82F341-BBDD-443B-AC10-B177DF039CA2}" type="slidenum">
              <a:rPr lang="de-DE" smtClean="0"/>
              <a:pPr>
                <a:defRPr/>
              </a:pPr>
              <a:t>2</a:t>
            </a:fld>
            <a:endParaRPr lang="de-DE"/>
          </a:p>
        </p:txBody>
      </p:sp>
      <p:sp>
        <p:nvSpPr>
          <p:cNvPr id="5" name="Inhaltsplatzhalter 4">
            <a:extLst>
              <a:ext uri="{FF2B5EF4-FFF2-40B4-BE49-F238E27FC236}">
                <a16:creationId xmlns="" xmlns:a16="http://schemas.microsoft.com/office/drawing/2014/main" id="{D1A605A5-6110-3BF8-2DE0-2303E79D5959}"/>
              </a:ext>
            </a:extLst>
          </p:cNvPr>
          <p:cNvSpPr>
            <a:spLocks noGrp="1"/>
          </p:cNvSpPr>
          <p:nvPr>
            <p:ph idx="1"/>
          </p:nvPr>
        </p:nvSpPr>
        <p:spPr/>
        <p:txBody>
          <a:bodyPr/>
          <a:lstStyle/>
          <a:p>
            <a:pPr>
              <a:buFont typeface="Wingdings" panose="05000000000000000000" pitchFamily="2" charset="2"/>
              <a:buChar char="Ø"/>
            </a:pPr>
            <a:r>
              <a:rPr lang="de-DE" dirty="0">
                <a:latin typeface="+mn-lt"/>
              </a:rPr>
              <a:t>Sorgerecht §1671 BGB</a:t>
            </a:r>
          </a:p>
          <a:p>
            <a:pPr>
              <a:buFont typeface="Wingdings" panose="05000000000000000000" pitchFamily="2" charset="2"/>
              <a:buChar char="Ø"/>
            </a:pPr>
            <a:r>
              <a:rPr lang="de-DE" dirty="0">
                <a:latin typeface="+mn-lt"/>
              </a:rPr>
              <a:t>Umgangsrecht §1634 BGB</a:t>
            </a:r>
          </a:p>
          <a:p>
            <a:pPr>
              <a:buFont typeface="Wingdings" panose="05000000000000000000" pitchFamily="2" charset="2"/>
              <a:buChar char="Ø"/>
            </a:pPr>
            <a:r>
              <a:rPr lang="de-DE" dirty="0">
                <a:latin typeface="+mn-lt"/>
              </a:rPr>
              <a:t>Sorgerechtsentzug §1666 BGB</a:t>
            </a:r>
          </a:p>
          <a:p>
            <a:pPr>
              <a:buFont typeface="Wingdings" panose="05000000000000000000" pitchFamily="2" charset="2"/>
              <a:buChar char="Ø"/>
            </a:pPr>
            <a:r>
              <a:rPr lang="de-DE" dirty="0">
                <a:latin typeface="+mn-lt"/>
              </a:rPr>
              <a:t>Geschlossene Unterbringung §1631 b BGB</a:t>
            </a:r>
          </a:p>
          <a:p>
            <a:endParaRPr lang="de-DE" dirty="0"/>
          </a:p>
        </p:txBody>
      </p:sp>
    </p:spTree>
    <p:extLst>
      <p:ext uri="{BB962C8B-B14F-4D97-AF65-F5344CB8AC3E}">
        <p14:creationId xmlns:p14="http://schemas.microsoft.com/office/powerpoint/2010/main" val="17212324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0DA20F68-7FAA-E31F-9A0E-A697C453731E}"/>
              </a:ext>
            </a:extLst>
          </p:cNvPr>
          <p:cNvSpPr>
            <a:spLocks noGrp="1"/>
          </p:cNvSpPr>
          <p:nvPr>
            <p:ph type="title"/>
          </p:nvPr>
        </p:nvSpPr>
        <p:spPr>
          <a:xfrm>
            <a:off x="457200" y="304800"/>
            <a:ext cx="8382000" cy="1468016"/>
          </a:xfrm>
        </p:spPr>
        <p:txBody>
          <a:bodyPr/>
          <a:lstStyle/>
          <a:p>
            <a:r>
              <a:rPr lang="de-DE" dirty="0">
                <a:latin typeface="+mj-lt"/>
              </a:rPr>
              <a:t>Einschränkung oder Entzug des Sorgerechts</a:t>
            </a:r>
            <a:br>
              <a:rPr lang="de-DE" dirty="0">
                <a:latin typeface="+mj-lt"/>
              </a:rPr>
            </a:br>
            <a:r>
              <a:rPr lang="de-DE" dirty="0"/>
              <a:t/>
            </a:r>
            <a:br>
              <a:rPr lang="de-DE" dirty="0"/>
            </a:br>
            <a:endParaRPr lang="de-DE" dirty="0"/>
          </a:p>
        </p:txBody>
      </p:sp>
      <p:sp>
        <p:nvSpPr>
          <p:cNvPr id="3" name="Inhaltsplatzhalter 2">
            <a:extLst>
              <a:ext uri="{FF2B5EF4-FFF2-40B4-BE49-F238E27FC236}">
                <a16:creationId xmlns="" xmlns:a16="http://schemas.microsoft.com/office/drawing/2014/main" id="{DBFCF00C-A09A-1E3F-6BB4-C0272373830C}"/>
              </a:ext>
            </a:extLst>
          </p:cNvPr>
          <p:cNvSpPr>
            <a:spLocks noGrp="1"/>
          </p:cNvSpPr>
          <p:nvPr>
            <p:ph idx="1"/>
          </p:nvPr>
        </p:nvSpPr>
        <p:spPr>
          <a:xfrm>
            <a:off x="457200" y="1828800"/>
            <a:ext cx="8305800" cy="4048472"/>
          </a:xfrm>
        </p:spPr>
        <p:txBody>
          <a:bodyPr/>
          <a:lstStyle/>
          <a:p>
            <a:pPr marL="0" indent="0" algn="ctr">
              <a:buNone/>
            </a:pPr>
            <a:r>
              <a:rPr lang="de-DE" sz="1800" b="1" dirty="0">
                <a:latin typeface="+mn-lt"/>
              </a:rPr>
              <a:t>Bürgerliches Gesetzbuch (BGB)</a:t>
            </a:r>
          </a:p>
          <a:p>
            <a:pPr marL="0" indent="0" algn="ctr">
              <a:buNone/>
            </a:pPr>
            <a:r>
              <a:rPr lang="de-DE" sz="1800" b="1" dirty="0">
                <a:latin typeface="+mn-lt"/>
              </a:rPr>
              <a:t/>
            </a:r>
            <a:br>
              <a:rPr lang="de-DE" sz="1800" b="1" dirty="0">
                <a:latin typeface="+mn-lt"/>
              </a:rPr>
            </a:br>
            <a:r>
              <a:rPr lang="de-DE" sz="1800" b="1" dirty="0">
                <a:latin typeface="+mn-lt"/>
              </a:rPr>
              <a:t>§ 1666 Gerichtliche Maßnahmen bei Gefährdung des Kindeswohls</a:t>
            </a:r>
          </a:p>
          <a:p>
            <a:pPr algn="ctr">
              <a:buAutoNum type="arabicParenBoth"/>
            </a:pPr>
            <a:r>
              <a:rPr lang="de-DE" sz="1800" dirty="0">
                <a:latin typeface="+mn-lt"/>
              </a:rPr>
              <a:t>Wird das körperliche, geistige oder seelische Wohl des Kindes oder sein Vermögen gefährdet und sind die Eltern nicht gewillt oder nicht in der Lage, die Gefahr abzuwenden, so hat das Familiengericht die Maßnahmen zu treffen, die zur Abwendung der Gefahr erforderlich sind.</a:t>
            </a:r>
          </a:p>
          <a:p>
            <a:pPr marL="0" indent="0" algn="ctr">
              <a:buNone/>
            </a:pPr>
            <a:endParaRPr lang="de-DE" sz="2000" dirty="0">
              <a:latin typeface="+mn-lt"/>
            </a:endParaRPr>
          </a:p>
          <a:p>
            <a:pPr marL="0" indent="0" algn="ctr">
              <a:buNone/>
            </a:pPr>
            <a:r>
              <a:rPr lang="de-DE" sz="1800" b="1" dirty="0">
                <a:latin typeface="+mn-lt"/>
              </a:rPr>
              <a:t>§ 1666a Grundsatz der Verhältnismäßigkeit; Vorrang öffentlicher Hilfen</a:t>
            </a:r>
          </a:p>
          <a:p>
            <a:pPr algn="ctr">
              <a:buAutoNum type="arabicParenBoth"/>
            </a:pPr>
            <a:r>
              <a:rPr lang="de-DE" sz="1800" dirty="0">
                <a:latin typeface="+mn-lt"/>
              </a:rPr>
              <a:t>Maßnahmen, mit denen eine Trennung des Kindes von der elterlichen Familie verbunden ist, sind nur zulässig, wenn der Gefahr nicht auf andere Weise, auch nicht durch öffentliche Hilfen, begegnet werden kann. (…)</a:t>
            </a:r>
          </a:p>
          <a:p>
            <a:pPr marL="0" indent="0" algn="ctr">
              <a:buNone/>
            </a:pPr>
            <a:r>
              <a:rPr lang="de-DE" sz="1800" dirty="0">
                <a:latin typeface="+mn-lt"/>
              </a:rPr>
              <a:t> (2) Die gesamte Personensorge darf nur entzogen werden, wenn andere Maßnahmen erfolglos geblieben sind oder wenn anzunehmen ist, dass sie zur Abwendung der Gefahr nicht ausreichen.</a:t>
            </a:r>
          </a:p>
          <a:p>
            <a:pPr marL="0" indent="0" algn="ctr">
              <a:buNone/>
            </a:pPr>
            <a:endParaRPr lang="de-DE" sz="2000" dirty="0">
              <a:latin typeface="+mn-lt"/>
            </a:endParaRPr>
          </a:p>
        </p:txBody>
      </p:sp>
      <p:sp>
        <p:nvSpPr>
          <p:cNvPr id="6" name="Foliennummernplatzhalter 5">
            <a:extLst>
              <a:ext uri="{FF2B5EF4-FFF2-40B4-BE49-F238E27FC236}">
                <a16:creationId xmlns="" xmlns:a16="http://schemas.microsoft.com/office/drawing/2014/main" id="{0C6F6340-5EB2-480D-1BB5-E1183A957116}"/>
              </a:ext>
            </a:extLst>
          </p:cNvPr>
          <p:cNvSpPr>
            <a:spLocks noGrp="1"/>
          </p:cNvSpPr>
          <p:nvPr>
            <p:ph type="sldNum" sz="quarter" idx="12"/>
          </p:nvPr>
        </p:nvSpPr>
        <p:spPr/>
        <p:txBody>
          <a:bodyPr/>
          <a:lstStyle/>
          <a:p>
            <a:pPr>
              <a:defRPr/>
            </a:pPr>
            <a:r>
              <a:rPr lang="de-DE"/>
              <a:t>Seite </a:t>
            </a:r>
            <a:fld id="{6E82F341-BBDD-443B-AC10-B177DF039CA2}" type="slidenum">
              <a:rPr lang="de-DE" smtClean="0"/>
              <a:pPr>
                <a:defRPr/>
              </a:pPr>
              <a:t>20</a:t>
            </a:fld>
            <a:endParaRPr lang="de-DE"/>
          </a:p>
        </p:txBody>
      </p:sp>
    </p:spTree>
    <p:extLst>
      <p:ext uri="{BB962C8B-B14F-4D97-AF65-F5344CB8AC3E}">
        <p14:creationId xmlns:p14="http://schemas.microsoft.com/office/powerpoint/2010/main" val="25991841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0DA20F68-7FAA-E31F-9A0E-A697C453731E}"/>
              </a:ext>
            </a:extLst>
          </p:cNvPr>
          <p:cNvSpPr>
            <a:spLocks noGrp="1"/>
          </p:cNvSpPr>
          <p:nvPr>
            <p:ph type="title"/>
          </p:nvPr>
        </p:nvSpPr>
        <p:spPr>
          <a:xfrm>
            <a:off x="457200" y="304800"/>
            <a:ext cx="8382000" cy="1468016"/>
          </a:xfrm>
        </p:spPr>
        <p:txBody>
          <a:bodyPr/>
          <a:lstStyle/>
          <a:p>
            <a:r>
              <a:rPr lang="de-DE" dirty="0">
                <a:latin typeface="+mj-lt"/>
              </a:rPr>
              <a:t>Einschränkung oder Entzug des Sorgerechts</a:t>
            </a:r>
            <a:br>
              <a:rPr lang="de-DE" dirty="0">
                <a:latin typeface="+mj-lt"/>
              </a:rPr>
            </a:br>
            <a:r>
              <a:rPr lang="de-DE" dirty="0"/>
              <a:t/>
            </a:r>
            <a:br>
              <a:rPr lang="de-DE" dirty="0"/>
            </a:br>
            <a:endParaRPr lang="de-DE" dirty="0"/>
          </a:p>
        </p:txBody>
      </p:sp>
      <p:sp>
        <p:nvSpPr>
          <p:cNvPr id="3" name="Inhaltsplatzhalter 2">
            <a:extLst>
              <a:ext uri="{FF2B5EF4-FFF2-40B4-BE49-F238E27FC236}">
                <a16:creationId xmlns="" xmlns:a16="http://schemas.microsoft.com/office/drawing/2014/main" id="{DBFCF00C-A09A-1E3F-6BB4-C0272373830C}"/>
              </a:ext>
            </a:extLst>
          </p:cNvPr>
          <p:cNvSpPr>
            <a:spLocks noGrp="1"/>
          </p:cNvSpPr>
          <p:nvPr>
            <p:ph idx="1"/>
          </p:nvPr>
        </p:nvSpPr>
        <p:spPr>
          <a:xfrm>
            <a:off x="457200" y="1556792"/>
            <a:ext cx="8305800" cy="4920208"/>
          </a:xfrm>
        </p:spPr>
        <p:txBody>
          <a:bodyPr/>
          <a:lstStyle/>
          <a:p>
            <a:pPr>
              <a:buFont typeface="Wingdings" panose="05000000000000000000" pitchFamily="2" charset="2"/>
              <a:buChar char="Ø"/>
            </a:pPr>
            <a:endParaRPr lang="de-DE" sz="2000" dirty="0">
              <a:latin typeface="+mn-lt"/>
            </a:endParaRPr>
          </a:p>
          <a:p>
            <a:pPr>
              <a:buFont typeface="Wingdings" panose="05000000000000000000" pitchFamily="2" charset="2"/>
              <a:buChar char="Ø"/>
            </a:pPr>
            <a:r>
              <a:rPr lang="de-DE" sz="2000" dirty="0">
                <a:latin typeface="+mn-lt"/>
              </a:rPr>
              <a:t>Abwägen des geringsten Übels für das Kind: Herausnahme aus traumatischer Situation bedeutet nicht zwangsweise eine Verbesserung der Entwicklungschancen</a:t>
            </a:r>
          </a:p>
          <a:p>
            <a:pPr>
              <a:buFont typeface="Wingdings" panose="05000000000000000000" pitchFamily="2" charset="2"/>
              <a:buChar char="Ø"/>
            </a:pPr>
            <a:r>
              <a:rPr lang="de-DE" sz="2000" dirty="0">
                <a:latin typeface="+mn-lt"/>
              </a:rPr>
              <a:t>Loyalitätskonflikte können zu massivem Störverhalten im neuen Umfeld führen, erneuter Kontaktabbruch und Weiterreichen des Kindes droht </a:t>
            </a:r>
          </a:p>
          <a:p>
            <a:pPr>
              <a:buFont typeface="Wingdings" panose="05000000000000000000" pitchFamily="2" charset="2"/>
              <a:buChar char="Ø"/>
            </a:pPr>
            <a:r>
              <a:rPr lang="de-DE" sz="2000" dirty="0">
                <a:latin typeface="+mn-lt"/>
              </a:rPr>
              <a:t>Ziel ist Einsicht und Kooperation der Eltern, Umgangs- und Besuchskontakte</a:t>
            </a:r>
          </a:p>
          <a:p>
            <a:pPr marL="0" indent="0">
              <a:buNone/>
            </a:pPr>
            <a:endParaRPr lang="de-DE" sz="2000" dirty="0">
              <a:latin typeface="+mn-lt"/>
            </a:endParaRPr>
          </a:p>
          <a:p>
            <a:pPr>
              <a:buFont typeface="Wingdings" panose="05000000000000000000" pitchFamily="2" charset="2"/>
              <a:buChar char="Ø"/>
            </a:pPr>
            <a:r>
              <a:rPr lang="de-DE" sz="2000" dirty="0">
                <a:latin typeface="+mn-lt"/>
              </a:rPr>
              <a:t>Bindung des Kindes an das Elternhaus, auch ein traumatisierendes, ist immer im Blick zu behalten</a:t>
            </a:r>
          </a:p>
          <a:p>
            <a:pPr marL="0" indent="0">
              <a:buNone/>
            </a:pPr>
            <a:r>
              <a:rPr lang="de-DE" sz="2000" dirty="0">
                <a:latin typeface="+mn-lt"/>
              </a:rPr>
              <a:t>		</a:t>
            </a:r>
          </a:p>
          <a:p>
            <a:pPr marL="0" indent="0">
              <a:buNone/>
            </a:pPr>
            <a:r>
              <a:rPr lang="de-DE" sz="2000" dirty="0">
                <a:latin typeface="+mn-lt"/>
              </a:rPr>
              <a:t>		Fall</a:t>
            </a:r>
          </a:p>
        </p:txBody>
      </p:sp>
      <p:sp>
        <p:nvSpPr>
          <p:cNvPr id="6" name="Foliennummernplatzhalter 5">
            <a:extLst>
              <a:ext uri="{FF2B5EF4-FFF2-40B4-BE49-F238E27FC236}">
                <a16:creationId xmlns="" xmlns:a16="http://schemas.microsoft.com/office/drawing/2014/main" id="{0C6F6340-5EB2-480D-1BB5-E1183A957116}"/>
              </a:ext>
            </a:extLst>
          </p:cNvPr>
          <p:cNvSpPr>
            <a:spLocks noGrp="1"/>
          </p:cNvSpPr>
          <p:nvPr>
            <p:ph type="sldNum" sz="quarter" idx="12"/>
          </p:nvPr>
        </p:nvSpPr>
        <p:spPr/>
        <p:txBody>
          <a:bodyPr/>
          <a:lstStyle/>
          <a:p>
            <a:pPr>
              <a:defRPr/>
            </a:pPr>
            <a:r>
              <a:rPr lang="de-DE"/>
              <a:t>Seite </a:t>
            </a:r>
            <a:fld id="{6E82F341-BBDD-443B-AC10-B177DF039CA2}" type="slidenum">
              <a:rPr lang="de-DE" smtClean="0"/>
              <a:pPr>
                <a:defRPr/>
              </a:pPr>
              <a:t>21</a:t>
            </a:fld>
            <a:endParaRPr lang="de-DE"/>
          </a:p>
        </p:txBody>
      </p:sp>
      <p:sp>
        <p:nvSpPr>
          <p:cNvPr id="4" name="Pfeil: nach rechts 3">
            <a:extLst>
              <a:ext uri="{FF2B5EF4-FFF2-40B4-BE49-F238E27FC236}">
                <a16:creationId xmlns="" xmlns:a16="http://schemas.microsoft.com/office/drawing/2014/main" id="{6F7B7B24-E421-7AE4-6810-8B6BEB18D236}"/>
              </a:ext>
            </a:extLst>
          </p:cNvPr>
          <p:cNvSpPr/>
          <p:nvPr/>
        </p:nvSpPr>
        <p:spPr bwMode="auto">
          <a:xfrm>
            <a:off x="1619672" y="6021288"/>
            <a:ext cx="648072" cy="216024"/>
          </a:xfrm>
          <a:prstGeom prst="rightArrow">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ヒラギノ角ゴ Pro W3" charset="-128"/>
              <a:cs typeface="ヒラギノ角ゴ Pro W3" charset="-128"/>
            </a:endParaRPr>
          </a:p>
        </p:txBody>
      </p:sp>
    </p:spTree>
    <p:extLst>
      <p:ext uri="{BB962C8B-B14F-4D97-AF65-F5344CB8AC3E}">
        <p14:creationId xmlns:p14="http://schemas.microsoft.com/office/powerpoint/2010/main" val="24875451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 xmlns:a16="http://schemas.microsoft.com/office/drawing/2014/main" id="{B5F3561C-B1E7-C972-253C-2CABF3533A18}"/>
              </a:ext>
            </a:extLst>
          </p:cNvPr>
          <p:cNvSpPr>
            <a:spLocks noGrp="1"/>
          </p:cNvSpPr>
          <p:nvPr>
            <p:ph type="ctrTitle"/>
          </p:nvPr>
        </p:nvSpPr>
        <p:spPr>
          <a:xfrm>
            <a:off x="179512" y="2130425"/>
            <a:ext cx="8784976" cy="1470025"/>
          </a:xfrm>
        </p:spPr>
        <p:txBody>
          <a:bodyPr/>
          <a:lstStyle/>
          <a:p>
            <a:pPr algn="ctr"/>
            <a:r>
              <a:rPr lang="de-DE" sz="3600" dirty="0">
                <a:solidFill>
                  <a:schemeClr val="tx1"/>
                </a:solidFill>
              </a:rPr>
              <a:t>Geschlossene Unterbringung</a:t>
            </a:r>
          </a:p>
        </p:txBody>
      </p:sp>
      <p:sp>
        <p:nvSpPr>
          <p:cNvPr id="6" name="Foliennummernplatzhalter 5">
            <a:extLst>
              <a:ext uri="{FF2B5EF4-FFF2-40B4-BE49-F238E27FC236}">
                <a16:creationId xmlns="" xmlns:a16="http://schemas.microsoft.com/office/drawing/2014/main" id="{583D0675-546A-92EB-36B0-DC7199F444C6}"/>
              </a:ext>
            </a:extLst>
          </p:cNvPr>
          <p:cNvSpPr>
            <a:spLocks noGrp="1"/>
          </p:cNvSpPr>
          <p:nvPr>
            <p:ph type="sldNum" sz="quarter" idx="12"/>
          </p:nvPr>
        </p:nvSpPr>
        <p:spPr/>
        <p:txBody>
          <a:bodyPr/>
          <a:lstStyle/>
          <a:p>
            <a:pPr>
              <a:defRPr/>
            </a:pPr>
            <a:r>
              <a:rPr lang="de-DE"/>
              <a:t>Seite </a:t>
            </a:r>
            <a:fld id="{6E82F341-BBDD-443B-AC10-B177DF039CA2}" type="slidenum">
              <a:rPr lang="de-DE" smtClean="0"/>
              <a:pPr>
                <a:defRPr/>
              </a:pPr>
              <a:t>22</a:t>
            </a:fld>
            <a:endParaRPr lang="de-DE"/>
          </a:p>
        </p:txBody>
      </p:sp>
    </p:spTree>
    <p:extLst>
      <p:ext uri="{BB962C8B-B14F-4D97-AF65-F5344CB8AC3E}">
        <p14:creationId xmlns:p14="http://schemas.microsoft.com/office/powerpoint/2010/main" val="26461213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9C0F3796-4DAB-6A70-CC62-67AE3F673F9F}"/>
              </a:ext>
            </a:extLst>
          </p:cNvPr>
          <p:cNvSpPr>
            <a:spLocks noGrp="1"/>
          </p:cNvSpPr>
          <p:nvPr>
            <p:ph type="title"/>
          </p:nvPr>
        </p:nvSpPr>
        <p:spPr/>
        <p:txBody>
          <a:bodyPr/>
          <a:lstStyle/>
          <a:p>
            <a:r>
              <a:rPr lang="de-DE" dirty="0">
                <a:latin typeface="+mj-lt"/>
              </a:rPr>
              <a:t>§1631 b BGB</a:t>
            </a:r>
          </a:p>
        </p:txBody>
      </p:sp>
      <p:sp>
        <p:nvSpPr>
          <p:cNvPr id="3" name="Inhaltsplatzhalter 2">
            <a:extLst>
              <a:ext uri="{FF2B5EF4-FFF2-40B4-BE49-F238E27FC236}">
                <a16:creationId xmlns="" xmlns:a16="http://schemas.microsoft.com/office/drawing/2014/main" id="{4AC7B385-30B7-C372-AE18-5A736EC2CD59}"/>
              </a:ext>
            </a:extLst>
          </p:cNvPr>
          <p:cNvSpPr>
            <a:spLocks noGrp="1"/>
          </p:cNvSpPr>
          <p:nvPr>
            <p:ph idx="1"/>
          </p:nvPr>
        </p:nvSpPr>
        <p:spPr>
          <a:xfrm>
            <a:off x="381000" y="1556792"/>
            <a:ext cx="8305800" cy="4752528"/>
          </a:xfrm>
        </p:spPr>
        <p:txBody>
          <a:bodyPr/>
          <a:lstStyle/>
          <a:p>
            <a:pPr marL="0" indent="0" algn="ctr">
              <a:buNone/>
            </a:pPr>
            <a:r>
              <a:rPr lang="de-DE" sz="1800" b="1" dirty="0">
                <a:latin typeface="+mn-lt"/>
              </a:rPr>
              <a:t>Bürgerliches Gesetzbuch (BGB)</a:t>
            </a:r>
            <a:br>
              <a:rPr lang="de-DE" sz="1800" b="1" dirty="0">
                <a:latin typeface="+mn-lt"/>
              </a:rPr>
            </a:br>
            <a:r>
              <a:rPr lang="de-DE" sz="1800" b="1" dirty="0">
                <a:latin typeface="+mn-lt"/>
              </a:rPr>
              <a:t>§ 1631b Freiheitsentziehende Unterbringung und freiheitsentziehende Maßnahmen</a:t>
            </a:r>
          </a:p>
          <a:p>
            <a:pPr algn="ctr">
              <a:buAutoNum type="arabicParenBoth"/>
            </a:pPr>
            <a:r>
              <a:rPr lang="de-DE" sz="1800" dirty="0">
                <a:latin typeface="+mn-lt"/>
              </a:rPr>
              <a:t>Eine Unterbringung des Kindes, die mit Freiheitsentziehung verbunden ist, bedarf der Genehmigung des Familiengerichts. </a:t>
            </a:r>
            <a:r>
              <a:rPr lang="de-DE" sz="1800" dirty="0">
                <a:highlight>
                  <a:srgbClr val="FFFF00"/>
                </a:highlight>
                <a:latin typeface="+mn-lt"/>
              </a:rPr>
              <a:t>Die Unterbringung ist zulässig, solange sie zum Wohl des Kindes, insbesondere zur Abwendung einer erheblichen Selbst- oder Fremdgefährdung, erforderlich ist und der Gefahr nicht auf andere Weise, auch nicht durch andere öffentliche Hilfen, begegnet werden kann. </a:t>
            </a:r>
            <a:r>
              <a:rPr lang="de-DE" sz="1800" dirty="0">
                <a:latin typeface="+mn-lt"/>
              </a:rPr>
              <a:t>Ohne die Genehmigung ist die Unterbringung nur zulässig, wenn mit dem Aufschub Gefahr verbunden ist; die Genehmigung ist unverzüglich nachzuholen.</a:t>
            </a:r>
          </a:p>
          <a:p>
            <a:pPr marL="0" indent="0" algn="ctr">
              <a:buNone/>
            </a:pPr>
            <a:r>
              <a:rPr lang="de-DE" sz="1800" dirty="0">
                <a:latin typeface="+mn-lt"/>
              </a:rPr>
              <a:t>(2) Die Genehmigung des Familiengerichts ist auch erforderlich, wenn dem Kind, das sich in einem Krankenhaus, einem Heim oder einer sonstigen Einrichtung aufhält, durch mechanische Vorrichtungen, Medikamente oder auf andere Weise über einen längeren Zeitraum oder regelmäßig in nicht altersgerechter Weise die Freiheit entzogen werden soll. </a:t>
            </a:r>
          </a:p>
          <a:p>
            <a:endParaRPr lang="de-DE" sz="1800" dirty="0"/>
          </a:p>
        </p:txBody>
      </p:sp>
      <p:sp>
        <p:nvSpPr>
          <p:cNvPr id="6" name="Foliennummernplatzhalter 5">
            <a:extLst>
              <a:ext uri="{FF2B5EF4-FFF2-40B4-BE49-F238E27FC236}">
                <a16:creationId xmlns="" xmlns:a16="http://schemas.microsoft.com/office/drawing/2014/main" id="{1027EB2B-341A-C1E7-54AC-4E38BE0DFF6F}"/>
              </a:ext>
            </a:extLst>
          </p:cNvPr>
          <p:cNvSpPr>
            <a:spLocks noGrp="1"/>
          </p:cNvSpPr>
          <p:nvPr>
            <p:ph type="sldNum" sz="quarter" idx="12"/>
          </p:nvPr>
        </p:nvSpPr>
        <p:spPr/>
        <p:txBody>
          <a:bodyPr/>
          <a:lstStyle/>
          <a:p>
            <a:pPr>
              <a:defRPr/>
            </a:pPr>
            <a:r>
              <a:rPr lang="de-DE"/>
              <a:t>Seite </a:t>
            </a:r>
            <a:fld id="{6E82F341-BBDD-443B-AC10-B177DF039CA2}" type="slidenum">
              <a:rPr lang="de-DE" smtClean="0"/>
              <a:pPr>
                <a:defRPr/>
              </a:pPr>
              <a:t>23</a:t>
            </a:fld>
            <a:endParaRPr lang="de-DE"/>
          </a:p>
        </p:txBody>
      </p:sp>
    </p:spTree>
    <p:extLst>
      <p:ext uri="{BB962C8B-B14F-4D97-AF65-F5344CB8AC3E}">
        <p14:creationId xmlns:p14="http://schemas.microsoft.com/office/powerpoint/2010/main" val="36061435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9C0F3796-4DAB-6A70-CC62-67AE3F673F9F}"/>
              </a:ext>
            </a:extLst>
          </p:cNvPr>
          <p:cNvSpPr>
            <a:spLocks noGrp="1"/>
          </p:cNvSpPr>
          <p:nvPr>
            <p:ph type="title"/>
          </p:nvPr>
        </p:nvSpPr>
        <p:spPr/>
        <p:txBody>
          <a:bodyPr/>
          <a:lstStyle/>
          <a:p>
            <a:r>
              <a:rPr lang="de-DE" dirty="0">
                <a:latin typeface="+mj-lt"/>
              </a:rPr>
              <a:t>§1631 b BGB</a:t>
            </a:r>
          </a:p>
        </p:txBody>
      </p:sp>
      <p:sp>
        <p:nvSpPr>
          <p:cNvPr id="3" name="Inhaltsplatzhalter 2">
            <a:extLst>
              <a:ext uri="{FF2B5EF4-FFF2-40B4-BE49-F238E27FC236}">
                <a16:creationId xmlns="" xmlns:a16="http://schemas.microsoft.com/office/drawing/2014/main" id="{4AC7B385-30B7-C372-AE18-5A736EC2CD59}"/>
              </a:ext>
            </a:extLst>
          </p:cNvPr>
          <p:cNvSpPr>
            <a:spLocks noGrp="1"/>
          </p:cNvSpPr>
          <p:nvPr>
            <p:ph idx="1"/>
          </p:nvPr>
        </p:nvSpPr>
        <p:spPr>
          <a:xfrm>
            <a:off x="457200" y="1828800"/>
            <a:ext cx="8305800" cy="4264496"/>
          </a:xfrm>
        </p:spPr>
        <p:txBody>
          <a:bodyPr/>
          <a:lstStyle/>
          <a:p>
            <a:pPr>
              <a:buFont typeface="Wingdings" panose="05000000000000000000" pitchFamily="2" charset="2"/>
              <a:buChar char="Ø"/>
            </a:pPr>
            <a:r>
              <a:rPr lang="de-DE" sz="2000" dirty="0">
                <a:latin typeface="+mn-lt"/>
              </a:rPr>
              <a:t>Antragsteller beim Familiengericht sind i.d.R. die Eltern</a:t>
            </a:r>
          </a:p>
          <a:p>
            <a:pPr marL="0" indent="0">
              <a:buNone/>
            </a:pPr>
            <a:endParaRPr lang="de-DE" sz="2000" dirty="0">
              <a:latin typeface="+mn-lt"/>
            </a:endParaRPr>
          </a:p>
          <a:p>
            <a:pPr>
              <a:buFont typeface="Wingdings" panose="05000000000000000000" pitchFamily="2" charset="2"/>
              <a:buChar char="Ø"/>
            </a:pPr>
            <a:r>
              <a:rPr lang="de-DE" sz="2000" dirty="0">
                <a:latin typeface="+mn-lt"/>
              </a:rPr>
              <a:t>Genehmigung des Antrages der Eltern, keine richterliche Anordnung 	Keine Verpflichtung zur Behandlung, aber Berechtigung</a:t>
            </a:r>
          </a:p>
          <a:p>
            <a:pPr marL="0" indent="0">
              <a:buNone/>
            </a:pPr>
            <a:endParaRPr lang="de-DE" sz="2000" dirty="0">
              <a:latin typeface="+mn-lt"/>
            </a:endParaRPr>
          </a:p>
          <a:p>
            <a:pPr>
              <a:buFont typeface="Wingdings" panose="05000000000000000000" pitchFamily="2" charset="2"/>
              <a:buChar char="Ø"/>
            </a:pPr>
            <a:r>
              <a:rPr lang="de-DE" sz="2000" dirty="0">
                <a:latin typeface="+mn-lt"/>
              </a:rPr>
              <a:t>Für das Gutachten relevant:</a:t>
            </a:r>
          </a:p>
          <a:p>
            <a:pPr lvl="1">
              <a:buFont typeface="Arial" panose="020B0604020202020204" pitchFamily="34" charset="0"/>
              <a:buChar char="•"/>
            </a:pPr>
            <a:r>
              <a:rPr lang="de-DE" sz="1800" dirty="0">
                <a:latin typeface="+mn-lt"/>
              </a:rPr>
              <a:t>Exploration und Untersuchung des Jugendlichen</a:t>
            </a:r>
          </a:p>
          <a:p>
            <a:pPr marL="457200" lvl="1" indent="0">
              <a:buNone/>
            </a:pPr>
            <a:r>
              <a:rPr lang="de-DE" sz="1800" dirty="0">
                <a:latin typeface="+mn-lt"/>
              </a:rPr>
              <a:t>	mitsamt seiner Entwicklung, Entwicklung und Bedingung der 	Pathologie, sozialem Umfeld, Alltagsstrukturen, Ressourcen und 	Perspektiven</a:t>
            </a:r>
          </a:p>
          <a:p>
            <a:pPr lvl="1">
              <a:buFont typeface="Arial" panose="020B0604020202020204" pitchFamily="34" charset="0"/>
              <a:buChar char="•"/>
            </a:pPr>
            <a:r>
              <a:rPr lang="de-DE" sz="1800" dirty="0">
                <a:latin typeface="+mn-lt"/>
              </a:rPr>
              <a:t>Fremdanamnesen (Eltern)</a:t>
            </a:r>
          </a:p>
          <a:p>
            <a:pPr lvl="1">
              <a:buFont typeface="Arial" panose="020B0604020202020204" pitchFamily="34" charset="0"/>
              <a:buChar char="•"/>
            </a:pPr>
            <a:r>
              <a:rPr lang="de-DE" sz="1800" dirty="0">
                <a:latin typeface="+mn-lt"/>
              </a:rPr>
              <a:t>Stellungnahmen und Gespräch mit Institutionen, Schule, Jugendamt, ambulante Hilfen etc</a:t>
            </a:r>
            <a:r>
              <a:rPr lang="de-DE" sz="1800" dirty="0" smtClean="0">
                <a:latin typeface="+mn-lt"/>
              </a:rPr>
              <a:t>.</a:t>
            </a:r>
          </a:p>
          <a:p>
            <a:pPr lvl="1">
              <a:buFont typeface="Arial" panose="020B0604020202020204" pitchFamily="34" charset="0"/>
              <a:buChar char="•"/>
            </a:pPr>
            <a:r>
              <a:rPr lang="de-DE" sz="1800" dirty="0" smtClean="0">
                <a:latin typeface="+mn-lt"/>
              </a:rPr>
              <a:t>Andere Lösungen?</a:t>
            </a:r>
            <a:endParaRPr lang="de-DE" sz="1800" dirty="0">
              <a:latin typeface="+mn-lt"/>
            </a:endParaRPr>
          </a:p>
          <a:p>
            <a:pPr lvl="1">
              <a:buFont typeface="Arial" panose="020B0604020202020204" pitchFamily="34" charset="0"/>
              <a:buChar char="•"/>
            </a:pPr>
            <a:endParaRPr lang="de-DE" sz="1600" dirty="0">
              <a:latin typeface="+mn-lt"/>
            </a:endParaRPr>
          </a:p>
          <a:p>
            <a:pPr marL="0" indent="0">
              <a:buNone/>
            </a:pPr>
            <a:endParaRPr lang="de-DE" sz="2000" dirty="0">
              <a:latin typeface="+mn-lt"/>
            </a:endParaRPr>
          </a:p>
          <a:p>
            <a:pPr>
              <a:buFont typeface="Wingdings" panose="05000000000000000000" pitchFamily="2" charset="2"/>
              <a:buChar char="Ø"/>
            </a:pPr>
            <a:endParaRPr lang="de-DE" sz="1800" dirty="0">
              <a:latin typeface="+mn-lt"/>
            </a:endParaRPr>
          </a:p>
        </p:txBody>
      </p:sp>
      <p:sp>
        <p:nvSpPr>
          <p:cNvPr id="6" name="Foliennummernplatzhalter 5">
            <a:extLst>
              <a:ext uri="{FF2B5EF4-FFF2-40B4-BE49-F238E27FC236}">
                <a16:creationId xmlns="" xmlns:a16="http://schemas.microsoft.com/office/drawing/2014/main" id="{1027EB2B-341A-C1E7-54AC-4E38BE0DFF6F}"/>
              </a:ext>
            </a:extLst>
          </p:cNvPr>
          <p:cNvSpPr>
            <a:spLocks noGrp="1"/>
          </p:cNvSpPr>
          <p:nvPr>
            <p:ph type="sldNum" sz="quarter" idx="12"/>
          </p:nvPr>
        </p:nvSpPr>
        <p:spPr/>
        <p:txBody>
          <a:bodyPr/>
          <a:lstStyle/>
          <a:p>
            <a:pPr>
              <a:defRPr/>
            </a:pPr>
            <a:r>
              <a:rPr lang="de-DE"/>
              <a:t>Seite </a:t>
            </a:r>
            <a:fld id="{6E82F341-BBDD-443B-AC10-B177DF039CA2}" type="slidenum">
              <a:rPr lang="de-DE" smtClean="0"/>
              <a:pPr>
                <a:defRPr/>
              </a:pPr>
              <a:t>24</a:t>
            </a:fld>
            <a:endParaRPr lang="de-DE"/>
          </a:p>
        </p:txBody>
      </p:sp>
      <p:sp>
        <p:nvSpPr>
          <p:cNvPr id="4" name="Pfeil: nach rechts 3">
            <a:extLst>
              <a:ext uri="{FF2B5EF4-FFF2-40B4-BE49-F238E27FC236}">
                <a16:creationId xmlns="" xmlns:a16="http://schemas.microsoft.com/office/drawing/2014/main" id="{B9CB98CE-9378-DFE0-C6E8-1C912DBB457D}"/>
              </a:ext>
            </a:extLst>
          </p:cNvPr>
          <p:cNvSpPr/>
          <p:nvPr/>
        </p:nvSpPr>
        <p:spPr bwMode="auto">
          <a:xfrm>
            <a:off x="971600" y="2996952"/>
            <a:ext cx="360040" cy="144016"/>
          </a:xfrm>
          <a:prstGeom prst="rightArrow">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ヒラギノ角ゴ Pro W3" charset="-128"/>
              <a:cs typeface="ヒラギノ角ゴ Pro W3" charset="-128"/>
            </a:endParaRPr>
          </a:p>
        </p:txBody>
      </p:sp>
    </p:spTree>
    <p:extLst>
      <p:ext uri="{BB962C8B-B14F-4D97-AF65-F5344CB8AC3E}">
        <p14:creationId xmlns:p14="http://schemas.microsoft.com/office/powerpoint/2010/main" val="21539569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9C0F3796-4DAB-6A70-CC62-67AE3F673F9F}"/>
              </a:ext>
            </a:extLst>
          </p:cNvPr>
          <p:cNvSpPr>
            <a:spLocks noGrp="1"/>
          </p:cNvSpPr>
          <p:nvPr>
            <p:ph type="title"/>
          </p:nvPr>
        </p:nvSpPr>
        <p:spPr/>
        <p:txBody>
          <a:bodyPr/>
          <a:lstStyle/>
          <a:p>
            <a:r>
              <a:rPr lang="de-DE" dirty="0">
                <a:latin typeface="+mj-lt"/>
              </a:rPr>
              <a:t>§1631 b BGB</a:t>
            </a:r>
          </a:p>
        </p:txBody>
      </p:sp>
      <p:sp>
        <p:nvSpPr>
          <p:cNvPr id="3" name="Inhaltsplatzhalter 2">
            <a:extLst>
              <a:ext uri="{FF2B5EF4-FFF2-40B4-BE49-F238E27FC236}">
                <a16:creationId xmlns="" xmlns:a16="http://schemas.microsoft.com/office/drawing/2014/main" id="{4AC7B385-30B7-C372-AE18-5A736EC2CD59}"/>
              </a:ext>
            </a:extLst>
          </p:cNvPr>
          <p:cNvSpPr>
            <a:spLocks noGrp="1"/>
          </p:cNvSpPr>
          <p:nvPr>
            <p:ph idx="1"/>
          </p:nvPr>
        </p:nvSpPr>
        <p:spPr>
          <a:xfrm>
            <a:off x="457200" y="1828800"/>
            <a:ext cx="8305800" cy="4264496"/>
          </a:xfrm>
        </p:spPr>
        <p:txBody>
          <a:bodyPr/>
          <a:lstStyle/>
          <a:p>
            <a:pPr marL="0" indent="0">
              <a:buNone/>
            </a:pPr>
            <a:endParaRPr lang="de-DE" sz="2000" dirty="0">
              <a:latin typeface="+mn-lt"/>
            </a:endParaRPr>
          </a:p>
          <a:p>
            <a:pPr>
              <a:buFont typeface="Wingdings" panose="05000000000000000000" pitchFamily="2" charset="2"/>
              <a:buChar char="Ø"/>
            </a:pPr>
            <a:r>
              <a:rPr lang="de-DE" sz="2000" dirty="0">
                <a:latin typeface="+mn-lt"/>
              </a:rPr>
              <a:t>Geschlossene Unterbringung in der Jugendhilfe:</a:t>
            </a:r>
          </a:p>
          <a:p>
            <a:pPr lvl="1">
              <a:buFont typeface="Arial" panose="020B0604020202020204" pitchFamily="34" charset="0"/>
              <a:buChar char="•"/>
            </a:pPr>
            <a:r>
              <a:rPr lang="de-DE" sz="2000" dirty="0">
                <a:latin typeface="+mn-lt"/>
              </a:rPr>
              <a:t>bei dissozialen Entwicklungen</a:t>
            </a:r>
          </a:p>
          <a:p>
            <a:pPr lvl="1">
              <a:buFont typeface="Arial" panose="020B0604020202020204" pitchFamily="34" charset="0"/>
              <a:buChar char="•"/>
            </a:pPr>
            <a:r>
              <a:rPr lang="de-DE" sz="2000" dirty="0">
                <a:latin typeface="+mn-lt"/>
              </a:rPr>
              <a:t>Beziehungsaufbau, Hoffnung Arbeit im offenen Setting weiter zu führen</a:t>
            </a:r>
          </a:p>
          <a:p>
            <a:pPr lvl="1">
              <a:buFont typeface="Arial" panose="020B0604020202020204" pitchFamily="34" charset="0"/>
              <a:buChar char="•"/>
            </a:pPr>
            <a:r>
              <a:rPr lang="de-DE" sz="2000" dirty="0">
                <a:latin typeface="+mn-lt"/>
              </a:rPr>
              <a:t>Meist rasch Ausgänge u.a. Freiheiten, aber im hochstrukturierten Rahmen</a:t>
            </a:r>
          </a:p>
          <a:p>
            <a:pPr lvl="1">
              <a:buFont typeface="Arial" panose="020B0604020202020204" pitchFamily="34" charset="0"/>
              <a:buChar char="•"/>
            </a:pPr>
            <a:r>
              <a:rPr lang="de-DE" sz="2000" dirty="0">
                <a:latin typeface="+mn-lt"/>
              </a:rPr>
              <a:t>Zeitlicher Rahmen 6-12 Monate</a:t>
            </a:r>
          </a:p>
          <a:p>
            <a:pPr lvl="1">
              <a:buFont typeface="Arial" panose="020B0604020202020204" pitchFamily="34" charset="0"/>
              <a:buChar char="•"/>
            </a:pPr>
            <a:r>
              <a:rPr lang="de-DE" sz="2000" dirty="0">
                <a:latin typeface="+mn-lt"/>
              </a:rPr>
              <a:t>Ziel: Öffnen von neuen Perspektiven</a:t>
            </a:r>
          </a:p>
        </p:txBody>
      </p:sp>
      <p:sp>
        <p:nvSpPr>
          <p:cNvPr id="6" name="Foliennummernplatzhalter 5">
            <a:extLst>
              <a:ext uri="{FF2B5EF4-FFF2-40B4-BE49-F238E27FC236}">
                <a16:creationId xmlns="" xmlns:a16="http://schemas.microsoft.com/office/drawing/2014/main" id="{1027EB2B-341A-C1E7-54AC-4E38BE0DFF6F}"/>
              </a:ext>
            </a:extLst>
          </p:cNvPr>
          <p:cNvSpPr>
            <a:spLocks noGrp="1"/>
          </p:cNvSpPr>
          <p:nvPr>
            <p:ph type="sldNum" sz="quarter" idx="12"/>
          </p:nvPr>
        </p:nvSpPr>
        <p:spPr/>
        <p:txBody>
          <a:bodyPr/>
          <a:lstStyle/>
          <a:p>
            <a:pPr>
              <a:defRPr/>
            </a:pPr>
            <a:r>
              <a:rPr lang="de-DE"/>
              <a:t>Seite </a:t>
            </a:r>
            <a:fld id="{6E82F341-BBDD-443B-AC10-B177DF039CA2}" type="slidenum">
              <a:rPr lang="de-DE" smtClean="0"/>
              <a:pPr>
                <a:defRPr/>
              </a:pPr>
              <a:t>25</a:t>
            </a:fld>
            <a:endParaRPr lang="de-DE"/>
          </a:p>
        </p:txBody>
      </p:sp>
    </p:spTree>
    <p:extLst>
      <p:ext uri="{BB962C8B-B14F-4D97-AF65-F5344CB8AC3E}">
        <p14:creationId xmlns:p14="http://schemas.microsoft.com/office/powerpoint/2010/main" val="30126865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9C0F3796-4DAB-6A70-CC62-67AE3F673F9F}"/>
              </a:ext>
            </a:extLst>
          </p:cNvPr>
          <p:cNvSpPr>
            <a:spLocks noGrp="1"/>
          </p:cNvSpPr>
          <p:nvPr>
            <p:ph type="title"/>
          </p:nvPr>
        </p:nvSpPr>
        <p:spPr/>
        <p:txBody>
          <a:bodyPr/>
          <a:lstStyle/>
          <a:p>
            <a:r>
              <a:rPr lang="de-DE" dirty="0">
                <a:latin typeface="+mj-lt"/>
              </a:rPr>
              <a:t>§1631 b BGB</a:t>
            </a:r>
          </a:p>
        </p:txBody>
      </p:sp>
      <p:sp>
        <p:nvSpPr>
          <p:cNvPr id="3" name="Inhaltsplatzhalter 2">
            <a:extLst>
              <a:ext uri="{FF2B5EF4-FFF2-40B4-BE49-F238E27FC236}">
                <a16:creationId xmlns="" xmlns:a16="http://schemas.microsoft.com/office/drawing/2014/main" id="{4AC7B385-30B7-C372-AE18-5A736EC2CD59}"/>
              </a:ext>
            </a:extLst>
          </p:cNvPr>
          <p:cNvSpPr>
            <a:spLocks noGrp="1"/>
          </p:cNvSpPr>
          <p:nvPr>
            <p:ph idx="1"/>
          </p:nvPr>
        </p:nvSpPr>
        <p:spPr>
          <a:xfrm>
            <a:off x="457200" y="1828800"/>
            <a:ext cx="8305800" cy="4264496"/>
          </a:xfrm>
        </p:spPr>
        <p:txBody>
          <a:bodyPr/>
          <a:lstStyle/>
          <a:p>
            <a:pPr>
              <a:buFont typeface="Wingdings" panose="05000000000000000000" pitchFamily="2" charset="2"/>
              <a:buChar char="Ø"/>
            </a:pPr>
            <a:r>
              <a:rPr lang="de-DE" sz="2000" dirty="0">
                <a:latin typeface="+mn-lt"/>
              </a:rPr>
              <a:t>Geschlossene Unterbringung in der Kinder- und Jugendpsychiatrie:</a:t>
            </a:r>
          </a:p>
          <a:p>
            <a:pPr marL="0" indent="0">
              <a:buNone/>
            </a:pPr>
            <a:endParaRPr lang="de-DE" sz="2000" dirty="0">
              <a:latin typeface="+mn-lt"/>
            </a:endParaRPr>
          </a:p>
          <a:p>
            <a:pPr lvl="1">
              <a:buFont typeface="Arial" panose="020B0604020202020204" pitchFamily="34" charset="0"/>
              <a:buChar char="•"/>
            </a:pPr>
            <a:r>
              <a:rPr lang="de-DE" sz="1800" dirty="0">
                <a:latin typeface="+mn-lt"/>
              </a:rPr>
              <a:t>Akute Eigen- oder Fremdgefährdung</a:t>
            </a:r>
          </a:p>
          <a:p>
            <a:pPr lvl="1">
              <a:buFont typeface="Arial" panose="020B0604020202020204" pitchFamily="34" charset="0"/>
              <a:buChar char="•"/>
            </a:pPr>
            <a:r>
              <a:rPr lang="de-DE" sz="1800" dirty="0">
                <a:latin typeface="+mn-lt"/>
              </a:rPr>
              <a:t>Mangelnde Krankheitseinsicht</a:t>
            </a:r>
          </a:p>
          <a:p>
            <a:pPr lvl="1">
              <a:buFont typeface="Arial" panose="020B0604020202020204" pitchFamily="34" charset="0"/>
              <a:buChar char="•"/>
            </a:pPr>
            <a:r>
              <a:rPr lang="de-DE" sz="1800" dirty="0">
                <a:latin typeface="+mn-lt"/>
              </a:rPr>
              <a:t>z.B. akute Psychosen, akute Manien, akute Suizidalität, schwere emotional-instabile Persönlichkeitsstörungen, u.U. auch Anorexia nervosa</a:t>
            </a:r>
          </a:p>
          <a:p>
            <a:pPr lvl="1">
              <a:buFont typeface="Arial" panose="020B0604020202020204" pitchFamily="34" charset="0"/>
              <a:buChar char="•"/>
            </a:pPr>
            <a:r>
              <a:rPr lang="de-DE" sz="1800" dirty="0">
                <a:latin typeface="+mn-lt"/>
              </a:rPr>
              <a:t>In Einzelfällen massive Schwellenängste mit Weglauftendenzen</a:t>
            </a:r>
          </a:p>
          <a:p>
            <a:pPr lvl="1">
              <a:buFont typeface="Arial" panose="020B0604020202020204" pitchFamily="34" charset="0"/>
              <a:buChar char="•"/>
            </a:pPr>
            <a:r>
              <a:rPr lang="de-DE" sz="1800" dirty="0">
                <a:latin typeface="+mn-lt"/>
              </a:rPr>
              <a:t>Ziel: Beziehungsaufbau, Entwicklung eines freiwilligen, therapeutischen Behandlungsauftrages durch Vertrauen und Krankheitseinsicht</a:t>
            </a:r>
          </a:p>
          <a:p>
            <a:pPr lvl="1">
              <a:buFont typeface="Arial" panose="020B0604020202020204" pitchFamily="34" charset="0"/>
              <a:buChar char="•"/>
            </a:pPr>
            <a:r>
              <a:rPr lang="de-DE" sz="1800" dirty="0">
                <a:latin typeface="+mn-lt"/>
              </a:rPr>
              <a:t>Bei Suchterkrankungen wird die Einleitung einer Zwangsbehandlung als nicht zielführend betrachtet</a:t>
            </a:r>
          </a:p>
          <a:p>
            <a:pPr lvl="1">
              <a:buFont typeface="Arial" panose="020B0604020202020204" pitchFamily="34" charset="0"/>
              <a:buChar char="•"/>
            </a:pPr>
            <a:endParaRPr lang="de-DE" sz="1800" dirty="0">
              <a:latin typeface="+mn-lt"/>
            </a:endParaRPr>
          </a:p>
          <a:p>
            <a:pPr marL="457200" lvl="1" indent="0">
              <a:buNone/>
            </a:pPr>
            <a:r>
              <a:rPr lang="de-DE" sz="1800" dirty="0">
                <a:latin typeface="+mn-lt"/>
              </a:rPr>
              <a:t>		Fall</a:t>
            </a:r>
          </a:p>
          <a:p>
            <a:pPr lvl="1">
              <a:buFont typeface="Arial" panose="020B0604020202020204" pitchFamily="34" charset="0"/>
              <a:buChar char="•"/>
            </a:pPr>
            <a:endParaRPr lang="de-DE" sz="1800" dirty="0">
              <a:latin typeface="+mn-lt"/>
            </a:endParaRPr>
          </a:p>
        </p:txBody>
      </p:sp>
      <p:sp>
        <p:nvSpPr>
          <p:cNvPr id="6" name="Foliennummernplatzhalter 5">
            <a:extLst>
              <a:ext uri="{FF2B5EF4-FFF2-40B4-BE49-F238E27FC236}">
                <a16:creationId xmlns="" xmlns:a16="http://schemas.microsoft.com/office/drawing/2014/main" id="{1027EB2B-341A-C1E7-54AC-4E38BE0DFF6F}"/>
              </a:ext>
            </a:extLst>
          </p:cNvPr>
          <p:cNvSpPr>
            <a:spLocks noGrp="1"/>
          </p:cNvSpPr>
          <p:nvPr>
            <p:ph type="sldNum" sz="quarter" idx="12"/>
          </p:nvPr>
        </p:nvSpPr>
        <p:spPr/>
        <p:txBody>
          <a:bodyPr/>
          <a:lstStyle/>
          <a:p>
            <a:pPr>
              <a:defRPr/>
            </a:pPr>
            <a:r>
              <a:rPr lang="de-DE"/>
              <a:t>Seite </a:t>
            </a:r>
            <a:fld id="{6E82F341-BBDD-443B-AC10-B177DF039CA2}" type="slidenum">
              <a:rPr lang="de-DE" smtClean="0"/>
              <a:pPr>
                <a:defRPr/>
              </a:pPr>
              <a:t>26</a:t>
            </a:fld>
            <a:endParaRPr lang="de-DE"/>
          </a:p>
        </p:txBody>
      </p:sp>
      <p:sp>
        <p:nvSpPr>
          <p:cNvPr id="5" name="Pfeil: nach rechts 4">
            <a:extLst>
              <a:ext uri="{FF2B5EF4-FFF2-40B4-BE49-F238E27FC236}">
                <a16:creationId xmlns="" xmlns:a16="http://schemas.microsoft.com/office/drawing/2014/main" id="{09CDDDB7-5CA5-217E-1A5C-4D1874830051}"/>
              </a:ext>
            </a:extLst>
          </p:cNvPr>
          <p:cNvSpPr/>
          <p:nvPr/>
        </p:nvSpPr>
        <p:spPr bwMode="auto">
          <a:xfrm>
            <a:off x="1403648" y="5997116"/>
            <a:ext cx="936104" cy="240196"/>
          </a:xfrm>
          <a:prstGeom prst="rightArrow">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ヒラギノ角ゴ Pro W3" charset="-128"/>
              <a:cs typeface="ヒラギノ角ゴ Pro W3" charset="-128"/>
            </a:endParaRPr>
          </a:p>
        </p:txBody>
      </p:sp>
    </p:spTree>
    <p:extLst>
      <p:ext uri="{BB962C8B-B14F-4D97-AF65-F5344CB8AC3E}">
        <p14:creationId xmlns:p14="http://schemas.microsoft.com/office/powerpoint/2010/main" val="22260889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0DA20F68-7FAA-E31F-9A0E-A697C453731E}"/>
              </a:ext>
            </a:extLst>
          </p:cNvPr>
          <p:cNvSpPr>
            <a:spLocks noGrp="1"/>
          </p:cNvSpPr>
          <p:nvPr>
            <p:ph type="title"/>
          </p:nvPr>
        </p:nvSpPr>
        <p:spPr/>
        <p:txBody>
          <a:bodyPr/>
          <a:lstStyle/>
          <a:p>
            <a:r>
              <a:rPr lang="de-DE" dirty="0">
                <a:latin typeface="Arial" panose="020B0604020202020204" pitchFamily="34" charset="0"/>
                <a:cs typeface="Arial" panose="020B0604020202020204" pitchFamily="34" charset="0"/>
              </a:rPr>
              <a:t>Quellen</a:t>
            </a:r>
            <a:r>
              <a:rPr lang="de-DE" dirty="0">
                <a:latin typeface="+mj-lt"/>
              </a:rPr>
              <a:t/>
            </a:r>
            <a:br>
              <a:rPr lang="de-DE" dirty="0">
                <a:latin typeface="+mj-lt"/>
              </a:rPr>
            </a:br>
            <a:r>
              <a:rPr lang="de-DE" dirty="0">
                <a:latin typeface="+mj-lt"/>
              </a:rPr>
              <a:t/>
            </a:r>
            <a:br>
              <a:rPr lang="de-DE" dirty="0">
                <a:latin typeface="+mj-lt"/>
              </a:rPr>
            </a:br>
            <a:r>
              <a:rPr lang="de-DE" dirty="0"/>
              <a:t/>
            </a:r>
            <a:br>
              <a:rPr lang="de-DE" dirty="0"/>
            </a:br>
            <a:endParaRPr lang="de-DE" dirty="0"/>
          </a:p>
        </p:txBody>
      </p:sp>
      <p:sp>
        <p:nvSpPr>
          <p:cNvPr id="8" name="Inhaltsplatzhalter 7">
            <a:extLst>
              <a:ext uri="{FF2B5EF4-FFF2-40B4-BE49-F238E27FC236}">
                <a16:creationId xmlns="" xmlns:a16="http://schemas.microsoft.com/office/drawing/2014/main" id="{AAB1756E-72D8-2F05-A395-AF2699548177}"/>
              </a:ext>
            </a:extLst>
          </p:cNvPr>
          <p:cNvSpPr>
            <a:spLocks noGrp="1"/>
          </p:cNvSpPr>
          <p:nvPr>
            <p:ph idx="1"/>
          </p:nvPr>
        </p:nvSpPr>
        <p:spPr>
          <a:xfrm>
            <a:off x="419100" y="1828800"/>
            <a:ext cx="8305800" cy="3657600"/>
          </a:xfrm>
        </p:spPr>
        <p:txBody>
          <a:bodyPr/>
          <a:lstStyle/>
          <a:p>
            <a:r>
              <a:rPr lang="de-DE" sz="1800" dirty="0"/>
              <a:t>Günter M (2021). Begutachtung im Familienrecht: Sorgerecht, Umgangsrecht, Sorgerechtsentzug, geschlossene </a:t>
            </a:r>
            <a:r>
              <a:rPr lang="de-DE" sz="1800" dirty="0" err="1"/>
              <a:t>Unterbrigung</a:t>
            </a:r>
            <a:r>
              <a:rPr lang="de-DE" sz="1800" dirty="0"/>
              <a:t>. In: </a:t>
            </a:r>
            <a:r>
              <a:rPr lang="de-DE" sz="1800" dirty="0" err="1"/>
              <a:t>Venzlaff</a:t>
            </a:r>
            <a:r>
              <a:rPr lang="de-DE" sz="1800" dirty="0"/>
              <a:t>, Foerster, </a:t>
            </a:r>
            <a:r>
              <a:rPr lang="de-DE" sz="1800" dirty="0" err="1" smtClean="0"/>
              <a:t>Dreßing</a:t>
            </a:r>
            <a:r>
              <a:rPr lang="de-DE" sz="1800" dirty="0" smtClean="0"/>
              <a:t> (Hrsg.), </a:t>
            </a:r>
            <a:r>
              <a:rPr lang="de-DE" sz="1800" dirty="0" err="1" smtClean="0"/>
              <a:t>Habermeyer</a:t>
            </a:r>
            <a:r>
              <a:rPr lang="de-DE" sz="1800" dirty="0" smtClean="0"/>
              <a:t> (Hrsg.). </a:t>
            </a:r>
            <a:r>
              <a:rPr lang="de-DE" sz="1800" dirty="0"/>
              <a:t>Psychiatrische Begutachtung. S.672 – </a:t>
            </a:r>
            <a:r>
              <a:rPr lang="de-DE" sz="1800" dirty="0" smtClean="0"/>
              <a:t>701. </a:t>
            </a:r>
            <a:r>
              <a:rPr lang="de-DE" sz="1800" dirty="0" err="1" smtClean="0"/>
              <a:t>München:Elsevier</a:t>
            </a:r>
            <a:endParaRPr lang="de-DE" sz="1800" dirty="0"/>
          </a:p>
          <a:p>
            <a:pPr marL="0" indent="0">
              <a:buNone/>
            </a:pPr>
            <a:endParaRPr lang="de-DE" sz="2000" dirty="0" smtClean="0"/>
          </a:p>
          <a:p>
            <a:pPr marL="0" indent="0">
              <a:buNone/>
            </a:pPr>
            <a:r>
              <a:rPr lang="de-DE" sz="2000" dirty="0" smtClean="0"/>
              <a:t>Andere wie angegeben.</a:t>
            </a:r>
            <a:endParaRPr lang="de-DE" sz="2000" dirty="0"/>
          </a:p>
          <a:p>
            <a:pPr marL="0" indent="0">
              <a:buNone/>
            </a:pPr>
            <a:endParaRPr lang="de-DE" sz="2000" dirty="0"/>
          </a:p>
        </p:txBody>
      </p:sp>
      <p:sp>
        <p:nvSpPr>
          <p:cNvPr id="6" name="Foliennummernplatzhalter 5">
            <a:extLst>
              <a:ext uri="{FF2B5EF4-FFF2-40B4-BE49-F238E27FC236}">
                <a16:creationId xmlns="" xmlns:a16="http://schemas.microsoft.com/office/drawing/2014/main" id="{0C6F6340-5EB2-480D-1BB5-E1183A957116}"/>
              </a:ext>
            </a:extLst>
          </p:cNvPr>
          <p:cNvSpPr>
            <a:spLocks noGrp="1"/>
          </p:cNvSpPr>
          <p:nvPr>
            <p:ph type="sldNum" sz="quarter" idx="12"/>
          </p:nvPr>
        </p:nvSpPr>
        <p:spPr/>
        <p:txBody>
          <a:bodyPr/>
          <a:lstStyle/>
          <a:p>
            <a:pPr>
              <a:defRPr/>
            </a:pPr>
            <a:r>
              <a:rPr lang="de-DE"/>
              <a:t>Seite </a:t>
            </a:r>
            <a:fld id="{6E82F341-BBDD-443B-AC10-B177DF039CA2}" type="slidenum">
              <a:rPr lang="de-DE" smtClean="0"/>
              <a:pPr>
                <a:defRPr/>
              </a:pPr>
              <a:t>27</a:t>
            </a:fld>
            <a:endParaRPr lang="de-DE"/>
          </a:p>
        </p:txBody>
      </p:sp>
    </p:spTree>
    <p:extLst>
      <p:ext uri="{BB962C8B-B14F-4D97-AF65-F5344CB8AC3E}">
        <p14:creationId xmlns:p14="http://schemas.microsoft.com/office/powerpoint/2010/main" val="40034515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611560" y="2636912"/>
            <a:ext cx="8229600" cy="1143000"/>
          </a:xfrm>
        </p:spPr>
        <p:txBody>
          <a:bodyPr anchor="ctr"/>
          <a:lstStyle/>
          <a:p>
            <a:pPr algn="ctr"/>
            <a:r>
              <a:rPr lang="de-DE" dirty="0">
                <a:solidFill>
                  <a:schemeClr val="tx1"/>
                </a:solidFill>
              </a:rPr>
              <a:t>Vielen Dank für Ihre Aufmerksamkeit</a:t>
            </a:r>
          </a:p>
        </p:txBody>
      </p:sp>
      <p:sp>
        <p:nvSpPr>
          <p:cNvPr id="4" name="Foliennummernplatzhalter 3"/>
          <p:cNvSpPr>
            <a:spLocks noGrp="1"/>
          </p:cNvSpPr>
          <p:nvPr>
            <p:ph type="sldNum" sz="quarter" idx="12"/>
          </p:nvPr>
        </p:nvSpPr>
        <p:spPr/>
        <p:txBody>
          <a:bodyPr/>
          <a:lstStyle/>
          <a:p>
            <a:pPr>
              <a:defRPr/>
            </a:pPr>
            <a:r>
              <a:rPr lang="de-DE"/>
              <a:t>Seite </a:t>
            </a:r>
            <a:fld id="{4A6BCD09-90CF-41C2-85B5-344B51F2604B}" type="slidenum">
              <a:rPr lang="de-DE" smtClean="0"/>
              <a:pPr>
                <a:defRPr/>
              </a:pPr>
              <a:t>28</a:t>
            </a:fld>
            <a:endParaRPr lang="de-DE"/>
          </a:p>
        </p:txBody>
      </p:sp>
    </p:spTree>
    <p:extLst>
      <p:ext uri="{BB962C8B-B14F-4D97-AF65-F5344CB8AC3E}">
        <p14:creationId xmlns:p14="http://schemas.microsoft.com/office/powerpoint/2010/main" val="17692461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 xmlns:a16="http://schemas.microsoft.com/office/drawing/2014/main" id="{B5F3561C-B1E7-C972-253C-2CABF3533A18}"/>
              </a:ext>
            </a:extLst>
          </p:cNvPr>
          <p:cNvSpPr>
            <a:spLocks noGrp="1"/>
          </p:cNvSpPr>
          <p:nvPr>
            <p:ph type="ctrTitle"/>
          </p:nvPr>
        </p:nvSpPr>
        <p:spPr>
          <a:xfrm>
            <a:off x="179512" y="2130425"/>
            <a:ext cx="8784976" cy="1470025"/>
          </a:xfrm>
        </p:spPr>
        <p:txBody>
          <a:bodyPr/>
          <a:lstStyle/>
          <a:p>
            <a:pPr algn="ctr"/>
            <a:r>
              <a:rPr lang="de-DE" sz="3600" dirty="0">
                <a:solidFill>
                  <a:schemeClr val="tx1"/>
                </a:solidFill>
              </a:rPr>
              <a:t>Sorgerecht - Umgangsrecht -Sorgerechtsentzug</a:t>
            </a:r>
          </a:p>
        </p:txBody>
      </p:sp>
      <p:sp>
        <p:nvSpPr>
          <p:cNvPr id="6" name="Foliennummernplatzhalter 5">
            <a:extLst>
              <a:ext uri="{FF2B5EF4-FFF2-40B4-BE49-F238E27FC236}">
                <a16:creationId xmlns="" xmlns:a16="http://schemas.microsoft.com/office/drawing/2014/main" id="{583D0675-546A-92EB-36B0-DC7199F444C6}"/>
              </a:ext>
            </a:extLst>
          </p:cNvPr>
          <p:cNvSpPr>
            <a:spLocks noGrp="1"/>
          </p:cNvSpPr>
          <p:nvPr>
            <p:ph type="sldNum" sz="quarter" idx="12"/>
          </p:nvPr>
        </p:nvSpPr>
        <p:spPr/>
        <p:txBody>
          <a:bodyPr/>
          <a:lstStyle/>
          <a:p>
            <a:pPr>
              <a:defRPr/>
            </a:pPr>
            <a:r>
              <a:rPr lang="de-DE"/>
              <a:t>Seite </a:t>
            </a:r>
            <a:fld id="{6E82F341-BBDD-443B-AC10-B177DF039CA2}" type="slidenum">
              <a:rPr lang="de-DE" smtClean="0"/>
              <a:pPr>
                <a:defRPr/>
              </a:pPr>
              <a:t>3</a:t>
            </a:fld>
            <a:endParaRPr lang="de-DE"/>
          </a:p>
        </p:txBody>
      </p:sp>
    </p:spTree>
    <p:extLst>
      <p:ext uri="{BB962C8B-B14F-4D97-AF65-F5344CB8AC3E}">
        <p14:creationId xmlns:p14="http://schemas.microsoft.com/office/powerpoint/2010/main" val="32054481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0FD999C9-99CF-6061-175C-97E2C90044FD}"/>
              </a:ext>
            </a:extLst>
          </p:cNvPr>
          <p:cNvSpPr>
            <a:spLocks noGrp="1"/>
          </p:cNvSpPr>
          <p:nvPr>
            <p:ph type="title"/>
          </p:nvPr>
        </p:nvSpPr>
        <p:spPr/>
        <p:txBody>
          <a:bodyPr/>
          <a:lstStyle/>
          <a:p>
            <a:r>
              <a:rPr lang="de-DE" dirty="0">
                <a:latin typeface="+mj-lt"/>
              </a:rPr>
              <a:t>Aktuelles</a:t>
            </a:r>
            <a:br>
              <a:rPr lang="de-DE" dirty="0">
                <a:latin typeface="+mj-lt"/>
              </a:rPr>
            </a:br>
            <a:r>
              <a:rPr lang="de-DE" dirty="0"/>
              <a:t/>
            </a:r>
            <a:br>
              <a:rPr lang="de-DE" dirty="0"/>
            </a:br>
            <a:r>
              <a:rPr lang="de-DE" sz="1000" dirty="0">
                <a:latin typeface="+mj-lt"/>
              </a:rPr>
              <a:t>Quelle: Statistisches Bundesamt</a:t>
            </a:r>
          </a:p>
        </p:txBody>
      </p:sp>
      <p:pic>
        <p:nvPicPr>
          <p:cNvPr id="8" name="Inhaltsplatzhalter 7">
            <a:extLst>
              <a:ext uri="{FF2B5EF4-FFF2-40B4-BE49-F238E27FC236}">
                <a16:creationId xmlns="" xmlns:a16="http://schemas.microsoft.com/office/drawing/2014/main" id="{CBE68F7C-5535-242A-8AD8-7FEC049C3713}"/>
              </a:ext>
            </a:extLst>
          </p:cNvPr>
          <p:cNvPicPr>
            <a:picLocks noGrp="1" noChangeAspect="1"/>
          </p:cNvPicPr>
          <p:nvPr>
            <p:ph idx="1"/>
          </p:nvPr>
        </p:nvPicPr>
        <p:blipFill>
          <a:blip r:embed="rId2"/>
          <a:stretch>
            <a:fillRect/>
          </a:stretch>
        </p:blipFill>
        <p:spPr>
          <a:xfrm>
            <a:off x="-1" y="1916832"/>
            <a:ext cx="9108505" cy="4248472"/>
          </a:xfrm>
        </p:spPr>
      </p:pic>
      <p:sp>
        <p:nvSpPr>
          <p:cNvPr id="6" name="Foliennummernplatzhalter 5">
            <a:extLst>
              <a:ext uri="{FF2B5EF4-FFF2-40B4-BE49-F238E27FC236}">
                <a16:creationId xmlns="" xmlns:a16="http://schemas.microsoft.com/office/drawing/2014/main" id="{303DD5BF-C93E-3F6A-E81D-0D74F22B21EE}"/>
              </a:ext>
            </a:extLst>
          </p:cNvPr>
          <p:cNvSpPr>
            <a:spLocks noGrp="1"/>
          </p:cNvSpPr>
          <p:nvPr>
            <p:ph type="sldNum" sz="quarter" idx="12"/>
          </p:nvPr>
        </p:nvSpPr>
        <p:spPr/>
        <p:txBody>
          <a:bodyPr/>
          <a:lstStyle/>
          <a:p>
            <a:pPr>
              <a:defRPr/>
            </a:pPr>
            <a:r>
              <a:rPr lang="de-DE"/>
              <a:t>Seite </a:t>
            </a:r>
            <a:fld id="{6E82F341-BBDD-443B-AC10-B177DF039CA2}" type="slidenum">
              <a:rPr lang="de-DE" smtClean="0"/>
              <a:pPr>
                <a:defRPr/>
              </a:pPr>
              <a:t>4</a:t>
            </a:fld>
            <a:endParaRPr lang="de-DE"/>
          </a:p>
        </p:txBody>
      </p:sp>
    </p:spTree>
    <p:extLst>
      <p:ext uri="{BB962C8B-B14F-4D97-AF65-F5344CB8AC3E}">
        <p14:creationId xmlns:p14="http://schemas.microsoft.com/office/powerpoint/2010/main" val="40711099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B34F8E8C-253E-3424-58A8-2BFC4E351D55}"/>
              </a:ext>
            </a:extLst>
          </p:cNvPr>
          <p:cNvSpPr>
            <a:spLocks noGrp="1"/>
          </p:cNvSpPr>
          <p:nvPr>
            <p:ph type="title"/>
          </p:nvPr>
        </p:nvSpPr>
        <p:spPr/>
        <p:txBody>
          <a:bodyPr/>
          <a:lstStyle/>
          <a:p>
            <a:r>
              <a:rPr lang="de-DE" dirty="0">
                <a:latin typeface="+mj-lt"/>
              </a:rPr>
              <a:t>Rechte des Kindes</a:t>
            </a:r>
          </a:p>
        </p:txBody>
      </p:sp>
      <p:sp>
        <p:nvSpPr>
          <p:cNvPr id="3" name="Inhaltsplatzhalter 2">
            <a:extLst>
              <a:ext uri="{FF2B5EF4-FFF2-40B4-BE49-F238E27FC236}">
                <a16:creationId xmlns="" xmlns:a16="http://schemas.microsoft.com/office/drawing/2014/main" id="{0DE38929-16EE-0B05-3C41-5A79822A0F7B}"/>
              </a:ext>
            </a:extLst>
          </p:cNvPr>
          <p:cNvSpPr>
            <a:spLocks noGrp="1"/>
          </p:cNvSpPr>
          <p:nvPr>
            <p:ph idx="1"/>
          </p:nvPr>
        </p:nvSpPr>
        <p:spPr>
          <a:xfrm>
            <a:off x="457200" y="1828800"/>
            <a:ext cx="8382000" cy="4408512"/>
          </a:xfrm>
        </p:spPr>
        <p:txBody>
          <a:bodyPr/>
          <a:lstStyle/>
          <a:p>
            <a:pPr marL="0" indent="0">
              <a:buNone/>
            </a:pPr>
            <a:r>
              <a:rPr lang="de-DE" sz="2000" dirty="0" err="1">
                <a:latin typeface="+mn-lt"/>
              </a:rPr>
              <a:t>Kindschaftsrechtsreform</a:t>
            </a:r>
            <a:r>
              <a:rPr lang="de-DE" sz="2000" dirty="0">
                <a:latin typeface="+mn-lt"/>
              </a:rPr>
              <a:t>, ab Juli 1998</a:t>
            </a:r>
          </a:p>
          <a:p>
            <a:pPr marL="0" indent="0">
              <a:buNone/>
            </a:pPr>
            <a:endParaRPr lang="de-DE" sz="2000" dirty="0">
              <a:latin typeface="+mn-lt"/>
            </a:endParaRPr>
          </a:p>
          <a:p>
            <a:pPr marL="0" indent="0">
              <a:buNone/>
            </a:pPr>
            <a:r>
              <a:rPr lang="de-DE" sz="2000" dirty="0">
                <a:latin typeface="+mn-lt"/>
              </a:rPr>
              <a:t>	Orientierung am Kindeswohl</a:t>
            </a:r>
          </a:p>
          <a:p>
            <a:pPr marL="0" indent="0">
              <a:buNone/>
            </a:pPr>
            <a:endParaRPr lang="de-DE" sz="2000" dirty="0">
              <a:latin typeface="+mn-lt"/>
            </a:endParaRPr>
          </a:p>
          <a:p>
            <a:pPr>
              <a:buFont typeface="Wingdings" panose="05000000000000000000" pitchFamily="2" charset="2"/>
              <a:buChar char="Ø"/>
            </a:pPr>
            <a:r>
              <a:rPr lang="de-DE" sz="2000" dirty="0">
                <a:latin typeface="+mn-lt"/>
              </a:rPr>
              <a:t>Gleichstellung ehelicher und unehelicher Kinder</a:t>
            </a:r>
          </a:p>
          <a:p>
            <a:pPr>
              <a:buFont typeface="Wingdings" panose="05000000000000000000" pitchFamily="2" charset="2"/>
              <a:buChar char="Ø"/>
            </a:pPr>
            <a:r>
              <a:rPr lang="de-DE" sz="2000" dirty="0">
                <a:latin typeface="+mn-lt"/>
              </a:rPr>
              <a:t>Umgangsrechte von Bezugspersonen</a:t>
            </a:r>
          </a:p>
          <a:p>
            <a:pPr>
              <a:buFont typeface="Wingdings" panose="05000000000000000000" pitchFamily="2" charset="2"/>
              <a:buChar char="Ø"/>
            </a:pPr>
            <a:r>
              <a:rPr lang="de-DE" sz="2000" dirty="0">
                <a:latin typeface="+mn-lt"/>
              </a:rPr>
              <a:t>Gemeinsames Sorgerecht bei Trennung und Scheidung</a:t>
            </a:r>
          </a:p>
          <a:p>
            <a:pPr>
              <a:buFont typeface="Wingdings" panose="05000000000000000000" pitchFamily="2" charset="2"/>
              <a:buChar char="Ø"/>
            </a:pPr>
            <a:r>
              <a:rPr lang="de-DE" sz="2000" dirty="0">
                <a:latin typeface="+mn-lt"/>
              </a:rPr>
              <a:t>Stärkung der Rechte der Kinder in gerichtlichen Verfahren, Einstellung Verfahrenspfleger</a:t>
            </a:r>
          </a:p>
          <a:p>
            <a:pPr>
              <a:buFont typeface="Wingdings" panose="05000000000000000000" pitchFamily="2" charset="2"/>
              <a:buChar char="Ø"/>
            </a:pPr>
            <a:r>
              <a:rPr lang="de-DE" sz="2000" dirty="0">
                <a:latin typeface="+mn-lt"/>
              </a:rPr>
              <a:t>Interventionsorientierung des Familienrechtverfahrens</a:t>
            </a:r>
          </a:p>
          <a:p>
            <a:pPr marL="914400" lvl="2" indent="0">
              <a:buNone/>
            </a:pPr>
            <a:endParaRPr lang="de-DE" sz="1200" dirty="0">
              <a:latin typeface="+mn-lt"/>
            </a:endParaRPr>
          </a:p>
          <a:p>
            <a:pPr marL="0" indent="0">
              <a:buNone/>
            </a:pPr>
            <a:endParaRPr lang="de-DE" sz="1800" dirty="0">
              <a:latin typeface="+mn-lt"/>
            </a:endParaRPr>
          </a:p>
        </p:txBody>
      </p:sp>
      <p:sp>
        <p:nvSpPr>
          <p:cNvPr id="6" name="Foliennummernplatzhalter 5">
            <a:extLst>
              <a:ext uri="{FF2B5EF4-FFF2-40B4-BE49-F238E27FC236}">
                <a16:creationId xmlns="" xmlns:a16="http://schemas.microsoft.com/office/drawing/2014/main" id="{CF2E211D-ED0A-2F74-F2ED-23CBB7D9A27C}"/>
              </a:ext>
            </a:extLst>
          </p:cNvPr>
          <p:cNvSpPr>
            <a:spLocks noGrp="1"/>
          </p:cNvSpPr>
          <p:nvPr>
            <p:ph type="sldNum" sz="quarter" idx="12"/>
          </p:nvPr>
        </p:nvSpPr>
        <p:spPr/>
        <p:txBody>
          <a:bodyPr/>
          <a:lstStyle/>
          <a:p>
            <a:pPr>
              <a:defRPr/>
            </a:pPr>
            <a:r>
              <a:rPr lang="de-DE"/>
              <a:t>Seite </a:t>
            </a:r>
            <a:fld id="{6E82F341-BBDD-443B-AC10-B177DF039CA2}" type="slidenum">
              <a:rPr lang="de-DE" smtClean="0"/>
              <a:pPr>
                <a:defRPr/>
              </a:pPr>
              <a:t>5</a:t>
            </a:fld>
            <a:endParaRPr lang="de-DE"/>
          </a:p>
        </p:txBody>
      </p:sp>
      <p:sp>
        <p:nvSpPr>
          <p:cNvPr id="7" name="Pfeil: nach rechts 6">
            <a:extLst>
              <a:ext uri="{FF2B5EF4-FFF2-40B4-BE49-F238E27FC236}">
                <a16:creationId xmlns="" xmlns:a16="http://schemas.microsoft.com/office/drawing/2014/main" id="{A1999A65-3ADB-248A-5CB2-2CD63940172F}"/>
              </a:ext>
            </a:extLst>
          </p:cNvPr>
          <p:cNvSpPr/>
          <p:nvPr/>
        </p:nvSpPr>
        <p:spPr bwMode="auto">
          <a:xfrm flipV="1">
            <a:off x="887744" y="2636912"/>
            <a:ext cx="432048" cy="216024"/>
          </a:xfrm>
          <a:prstGeom prst="rightArrow">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ヒラギノ角ゴ Pro W3" charset="-128"/>
              <a:cs typeface="ヒラギノ角ゴ Pro W3" charset="-128"/>
            </a:endParaRPr>
          </a:p>
        </p:txBody>
      </p:sp>
    </p:spTree>
    <p:extLst>
      <p:ext uri="{BB962C8B-B14F-4D97-AF65-F5344CB8AC3E}">
        <p14:creationId xmlns:p14="http://schemas.microsoft.com/office/powerpoint/2010/main" val="4516477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A994DC4-85D5-2D13-F49D-D724609D0495}"/>
              </a:ext>
            </a:extLst>
          </p:cNvPr>
          <p:cNvSpPr>
            <a:spLocks noGrp="1"/>
          </p:cNvSpPr>
          <p:nvPr>
            <p:ph type="title"/>
          </p:nvPr>
        </p:nvSpPr>
        <p:spPr/>
        <p:txBody>
          <a:bodyPr/>
          <a:lstStyle/>
          <a:p>
            <a:endParaRPr lang="de-DE"/>
          </a:p>
        </p:txBody>
      </p:sp>
      <p:sp>
        <p:nvSpPr>
          <p:cNvPr id="3" name="Inhaltsplatzhalter 2">
            <a:extLst>
              <a:ext uri="{FF2B5EF4-FFF2-40B4-BE49-F238E27FC236}">
                <a16:creationId xmlns="" xmlns:a16="http://schemas.microsoft.com/office/drawing/2014/main" id="{99D6C1FE-3666-A5A7-6E0B-ADE427D06B49}"/>
              </a:ext>
            </a:extLst>
          </p:cNvPr>
          <p:cNvSpPr>
            <a:spLocks noGrp="1"/>
          </p:cNvSpPr>
          <p:nvPr>
            <p:ph idx="1"/>
          </p:nvPr>
        </p:nvSpPr>
        <p:spPr>
          <a:xfrm>
            <a:off x="5410200" y="273051"/>
            <a:ext cx="3276600" cy="5244182"/>
          </a:xfrm>
        </p:spPr>
        <p:txBody>
          <a:bodyPr/>
          <a:lstStyle/>
          <a:p>
            <a:pPr marL="0" indent="0">
              <a:buNone/>
            </a:pPr>
            <a:endParaRPr lang="de-DE" sz="2800" dirty="0"/>
          </a:p>
          <a:p>
            <a:pPr marL="0" indent="0">
              <a:buNone/>
            </a:pPr>
            <a:endParaRPr lang="de-DE" sz="2800" dirty="0"/>
          </a:p>
          <a:p>
            <a:pPr marL="0" indent="0">
              <a:buNone/>
            </a:pPr>
            <a:endParaRPr lang="de-DE" sz="2800" dirty="0"/>
          </a:p>
          <a:p>
            <a:pPr marL="0" indent="0">
              <a:buNone/>
            </a:pPr>
            <a:endParaRPr lang="de-DE" sz="2800" dirty="0"/>
          </a:p>
          <a:p>
            <a:pPr marL="0" indent="0">
              <a:buNone/>
            </a:pPr>
            <a:r>
              <a:rPr lang="de-DE" sz="2800" dirty="0"/>
              <a:t>Weitere Reformen durch die Ampelkoalition?</a:t>
            </a:r>
          </a:p>
        </p:txBody>
      </p:sp>
      <p:sp>
        <p:nvSpPr>
          <p:cNvPr id="4" name="Textplatzhalter 3">
            <a:extLst>
              <a:ext uri="{FF2B5EF4-FFF2-40B4-BE49-F238E27FC236}">
                <a16:creationId xmlns="" xmlns:a16="http://schemas.microsoft.com/office/drawing/2014/main" id="{8655251A-3559-9817-E0CD-860A1D0390C9}"/>
              </a:ext>
            </a:extLst>
          </p:cNvPr>
          <p:cNvSpPr>
            <a:spLocks noGrp="1"/>
          </p:cNvSpPr>
          <p:nvPr>
            <p:ph type="body" sz="half" idx="2"/>
          </p:nvPr>
        </p:nvSpPr>
        <p:spPr/>
        <p:txBody>
          <a:bodyPr/>
          <a:lstStyle/>
          <a:p>
            <a:endParaRPr lang="de-DE"/>
          </a:p>
        </p:txBody>
      </p:sp>
      <p:sp>
        <p:nvSpPr>
          <p:cNvPr id="5" name="Datumsplatzhalter 4">
            <a:extLst>
              <a:ext uri="{FF2B5EF4-FFF2-40B4-BE49-F238E27FC236}">
                <a16:creationId xmlns="" xmlns:a16="http://schemas.microsoft.com/office/drawing/2014/main" id="{C455CDE3-FED8-5DC4-5387-98988C0919F4}"/>
              </a:ext>
            </a:extLst>
          </p:cNvPr>
          <p:cNvSpPr>
            <a:spLocks noGrp="1"/>
          </p:cNvSpPr>
          <p:nvPr>
            <p:ph type="dt" sz="half" idx="10"/>
          </p:nvPr>
        </p:nvSpPr>
        <p:spPr/>
        <p:txBody>
          <a:bodyPr/>
          <a:lstStyle/>
          <a:p>
            <a:pPr>
              <a:defRPr/>
            </a:pPr>
            <a:fld id="{3F55F5DB-B4ED-40C7-BD07-5AAE7884D3AA}" type="datetime1">
              <a:rPr lang="de-DE" smtClean="0"/>
              <a:pPr>
                <a:defRPr/>
              </a:pPr>
              <a:t>09.07.2024</a:t>
            </a:fld>
            <a:endParaRPr lang="de-DE"/>
          </a:p>
        </p:txBody>
      </p:sp>
      <p:sp>
        <p:nvSpPr>
          <p:cNvPr id="6" name="Fußzeilenplatzhalter 5">
            <a:extLst>
              <a:ext uri="{FF2B5EF4-FFF2-40B4-BE49-F238E27FC236}">
                <a16:creationId xmlns="" xmlns:a16="http://schemas.microsoft.com/office/drawing/2014/main" id="{E99BE675-218B-05F4-8FED-3D1940A454D6}"/>
              </a:ext>
            </a:extLst>
          </p:cNvPr>
          <p:cNvSpPr>
            <a:spLocks noGrp="1"/>
          </p:cNvSpPr>
          <p:nvPr>
            <p:ph type="ftr" sz="quarter" idx="11"/>
          </p:nvPr>
        </p:nvSpPr>
        <p:spPr/>
        <p:txBody>
          <a:bodyPr/>
          <a:lstStyle/>
          <a:p>
            <a:pPr>
              <a:defRPr/>
            </a:pPr>
            <a:r>
              <a:rPr lang="de-DE"/>
              <a:t>Prof. Dr. Vorname Nachname Themennennung</a:t>
            </a:r>
          </a:p>
        </p:txBody>
      </p:sp>
      <p:sp>
        <p:nvSpPr>
          <p:cNvPr id="7" name="Foliennummernplatzhalter 6">
            <a:extLst>
              <a:ext uri="{FF2B5EF4-FFF2-40B4-BE49-F238E27FC236}">
                <a16:creationId xmlns="" xmlns:a16="http://schemas.microsoft.com/office/drawing/2014/main" id="{6D197282-ACAB-12ED-5935-E47D2C096F9F}"/>
              </a:ext>
            </a:extLst>
          </p:cNvPr>
          <p:cNvSpPr>
            <a:spLocks noGrp="1"/>
          </p:cNvSpPr>
          <p:nvPr>
            <p:ph type="sldNum" sz="quarter" idx="12"/>
          </p:nvPr>
        </p:nvSpPr>
        <p:spPr/>
        <p:txBody>
          <a:bodyPr/>
          <a:lstStyle/>
          <a:p>
            <a:pPr>
              <a:defRPr/>
            </a:pPr>
            <a:r>
              <a:rPr lang="de-DE"/>
              <a:t>Seite </a:t>
            </a:r>
            <a:fld id="{5D4AAB85-B6A3-4273-B00A-CB04DF19F27E}" type="slidenum">
              <a:rPr lang="de-DE" smtClean="0"/>
              <a:pPr>
                <a:defRPr/>
              </a:pPr>
              <a:t>6</a:t>
            </a:fld>
            <a:endParaRPr lang="de-DE"/>
          </a:p>
        </p:txBody>
      </p:sp>
      <p:pic>
        <p:nvPicPr>
          <p:cNvPr id="9" name="Grafik 8">
            <a:extLst>
              <a:ext uri="{FF2B5EF4-FFF2-40B4-BE49-F238E27FC236}">
                <a16:creationId xmlns="" xmlns:a16="http://schemas.microsoft.com/office/drawing/2014/main" id="{4C8A8490-0A45-F5A1-52F2-AABED8CFE4C8}"/>
              </a:ext>
            </a:extLst>
          </p:cNvPr>
          <p:cNvPicPr>
            <a:picLocks noChangeAspect="1"/>
          </p:cNvPicPr>
          <p:nvPr/>
        </p:nvPicPr>
        <p:blipFill>
          <a:blip r:embed="rId2"/>
          <a:stretch>
            <a:fillRect/>
          </a:stretch>
        </p:blipFill>
        <p:spPr>
          <a:xfrm>
            <a:off x="463116" y="132326"/>
            <a:ext cx="4776537" cy="6725673"/>
          </a:xfrm>
          <a:prstGeom prst="rect">
            <a:avLst/>
          </a:prstGeom>
        </p:spPr>
      </p:pic>
    </p:spTree>
    <p:extLst>
      <p:ext uri="{BB962C8B-B14F-4D97-AF65-F5344CB8AC3E}">
        <p14:creationId xmlns:p14="http://schemas.microsoft.com/office/powerpoint/2010/main" val="32829187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pPr>
              <a:defRPr/>
            </a:pPr>
            <a:r>
              <a:rPr lang="de-DE" smtClean="0"/>
              <a:t>Seite </a:t>
            </a:r>
            <a:fld id="{6E82F341-BBDD-443B-AC10-B177DF039CA2}" type="slidenum">
              <a:rPr lang="de-DE" smtClean="0"/>
              <a:pPr>
                <a:defRPr/>
              </a:pPr>
              <a:t>7</a:t>
            </a:fld>
            <a:endParaRPr lang="de-DE"/>
          </a:p>
        </p:txBody>
      </p:sp>
      <p:pic>
        <p:nvPicPr>
          <p:cNvPr id="7" name="Grafi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260648"/>
            <a:ext cx="5022736" cy="6309320"/>
          </a:xfrm>
          <a:prstGeom prst="rect">
            <a:avLst/>
          </a:prstGeom>
        </p:spPr>
      </p:pic>
    </p:spTree>
    <p:extLst>
      <p:ext uri="{BB962C8B-B14F-4D97-AF65-F5344CB8AC3E}">
        <p14:creationId xmlns:p14="http://schemas.microsoft.com/office/powerpoint/2010/main" val="1043425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DEBF918-0F41-9D57-B393-B3D87E4BAF86}"/>
              </a:ext>
            </a:extLst>
          </p:cNvPr>
          <p:cNvSpPr>
            <a:spLocks noGrp="1"/>
          </p:cNvSpPr>
          <p:nvPr>
            <p:ph type="title"/>
          </p:nvPr>
        </p:nvSpPr>
        <p:spPr/>
        <p:txBody>
          <a:bodyPr/>
          <a:lstStyle/>
          <a:p>
            <a:r>
              <a:rPr lang="de-DE" sz="2800" dirty="0">
                <a:latin typeface="+mj-lt"/>
              </a:rPr>
              <a:t>Loyalitätsfragen beim Kind</a:t>
            </a:r>
            <a:br>
              <a:rPr lang="de-DE" sz="2800" dirty="0">
                <a:latin typeface="+mj-lt"/>
              </a:rPr>
            </a:br>
            <a:r>
              <a:rPr lang="de-DE" sz="2800" dirty="0">
                <a:latin typeface="+mj-lt"/>
              </a:rPr>
              <a:t>         Anforderungen an Objektivität beim Gutachter</a:t>
            </a:r>
          </a:p>
        </p:txBody>
      </p:sp>
      <p:sp>
        <p:nvSpPr>
          <p:cNvPr id="3" name="Inhaltsplatzhalter 2">
            <a:extLst>
              <a:ext uri="{FF2B5EF4-FFF2-40B4-BE49-F238E27FC236}">
                <a16:creationId xmlns="" xmlns:a16="http://schemas.microsoft.com/office/drawing/2014/main" id="{4BB260C6-6848-D59B-231B-6258D1B455BE}"/>
              </a:ext>
            </a:extLst>
          </p:cNvPr>
          <p:cNvSpPr>
            <a:spLocks noGrp="1"/>
          </p:cNvSpPr>
          <p:nvPr>
            <p:ph sz="half" idx="1"/>
          </p:nvPr>
        </p:nvSpPr>
        <p:spPr>
          <a:xfrm>
            <a:off x="457200" y="1828800"/>
            <a:ext cx="8579296" cy="4192488"/>
          </a:xfrm>
        </p:spPr>
        <p:txBody>
          <a:bodyPr/>
          <a:lstStyle/>
          <a:p>
            <a:pPr marL="0" indent="0">
              <a:buNone/>
            </a:pPr>
            <a:endParaRPr lang="de-DE" sz="1600" dirty="0"/>
          </a:p>
          <a:p>
            <a:pPr>
              <a:buFont typeface="Wingdings" panose="05000000000000000000" pitchFamily="2" charset="2"/>
              <a:buChar char="Ø"/>
            </a:pPr>
            <a:r>
              <a:rPr lang="de-DE" sz="1800" dirty="0">
                <a:latin typeface="+mn-lt"/>
              </a:rPr>
              <a:t>Hochstrittige Eltern mit häufig langjähriger Vorbelastung, in ihren Haltungen verhaftet</a:t>
            </a:r>
          </a:p>
          <a:p>
            <a:pPr>
              <a:buFont typeface="Wingdings" panose="05000000000000000000" pitchFamily="2" charset="2"/>
              <a:buChar char="Ø"/>
            </a:pPr>
            <a:endParaRPr lang="de-DE" sz="1800" dirty="0">
              <a:latin typeface="+mn-lt"/>
            </a:endParaRPr>
          </a:p>
          <a:p>
            <a:pPr>
              <a:buFont typeface="Wingdings" panose="05000000000000000000" pitchFamily="2" charset="2"/>
              <a:buChar char="Ø"/>
            </a:pPr>
            <a:r>
              <a:rPr lang="de-DE" sz="1800" dirty="0">
                <a:latin typeface="+mn-lt"/>
              </a:rPr>
              <a:t>Hohe Emotionalität</a:t>
            </a:r>
          </a:p>
          <a:p>
            <a:pPr>
              <a:buFont typeface="Wingdings" panose="05000000000000000000" pitchFamily="2" charset="2"/>
              <a:buChar char="Ø"/>
            </a:pPr>
            <a:endParaRPr lang="de-DE" sz="1800" dirty="0">
              <a:latin typeface="+mn-lt"/>
            </a:endParaRPr>
          </a:p>
          <a:p>
            <a:pPr>
              <a:buFont typeface="Wingdings" panose="05000000000000000000" pitchFamily="2" charset="2"/>
              <a:buChar char="Ø"/>
            </a:pPr>
            <a:r>
              <a:rPr lang="de-DE" sz="1800" dirty="0">
                <a:latin typeface="+mn-lt"/>
              </a:rPr>
              <a:t>Eigene Interessen, Instrumentalisierungen</a:t>
            </a:r>
          </a:p>
          <a:p>
            <a:pPr>
              <a:buFont typeface="Wingdings" panose="05000000000000000000" pitchFamily="2" charset="2"/>
              <a:buChar char="Ø"/>
            </a:pPr>
            <a:endParaRPr lang="de-DE" sz="1800" dirty="0">
              <a:latin typeface="+mn-lt"/>
            </a:endParaRPr>
          </a:p>
          <a:p>
            <a:pPr>
              <a:buFont typeface="Wingdings" panose="05000000000000000000" pitchFamily="2" charset="2"/>
              <a:buChar char="Ø"/>
            </a:pPr>
            <a:r>
              <a:rPr lang="de-DE" sz="1800" dirty="0">
                <a:latin typeface="+mn-lt"/>
              </a:rPr>
              <a:t>Projektive Prozesse (auch </a:t>
            </a:r>
            <a:r>
              <a:rPr lang="de-DE" sz="1800" dirty="0" err="1">
                <a:latin typeface="+mn-lt"/>
              </a:rPr>
              <a:t>ggü</a:t>
            </a:r>
            <a:r>
              <a:rPr lang="de-DE" sz="1800" dirty="0">
                <a:latin typeface="+mn-lt"/>
              </a:rPr>
              <a:t>. Kind, </a:t>
            </a:r>
            <a:r>
              <a:rPr lang="de-DE" sz="1800" dirty="0" err="1">
                <a:latin typeface="+mn-lt"/>
              </a:rPr>
              <a:t>ggü</a:t>
            </a:r>
            <a:r>
              <a:rPr lang="de-DE" sz="1800" dirty="0">
                <a:latin typeface="+mn-lt"/>
              </a:rPr>
              <a:t>. </a:t>
            </a:r>
            <a:r>
              <a:rPr lang="de-DE" sz="1800" dirty="0" err="1">
                <a:latin typeface="+mn-lt"/>
              </a:rPr>
              <a:t>Gutachter:in</a:t>
            </a:r>
            <a:r>
              <a:rPr lang="de-DE" sz="1800" dirty="0">
                <a:latin typeface="+mn-lt"/>
              </a:rPr>
              <a:t>)</a:t>
            </a:r>
          </a:p>
          <a:p>
            <a:pPr>
              <a:buFont typeface="Wingdings" panose="05000000000000000000" pitchFamily="2" charset="2"/>
              <a:buChar char="Ø"/>
            </a:pPr>
            <a:endParaRPr lang="de-DE" sz="1800" dirty="0">
              <a:latin typeface="+mn-lt"/>
            </a:endParaRPr>
          </a:p>
          <a:p>
            <a:pPr>
              <a:buFont typeface="Wingdings" panose="05000000000000000000" pitchFamily="2" charset="2"/>
              <a:buChar char="Ø"/>
            </a:pPr>
            <a:r>
              <a:rPr lang="de-DE" sz="1800" dirty="0">
                <a:latin typeface="+mn-lt"/>
              </a:rPr>
              <a:t>Loyalitätskonflikte bei den Kindern</a:t>
            </a:r>
          </a:p>
          <a:p>
            <a:pPr>
              <a:buFont typeface="Wingdings" panose="05000000000000000000" pitchFamily="2" charset="2"/>
              <a:buChar char="Ø"/>
            </a:pPr>
            <a:endParaRPr lang="de-DE" sz="1800" dirty="0">
              <a:latin typeface="+mn-lt"/>
            </a:endParaRPr>
          </a:p>
          <a:p>
            <a:pPr>
              <a:buFont typeface="Wingdings" panose="05000000000000000000" pitchFamily="2" charset="2"/>
              <a:buChar char="Ø"/>
            </a:pPr>
            <a:r>
              <a:rPr lang="de-DE" sz="1800" dirty="0">
                <a:latin typeface="+mn-lt"/>
              </a:rPr>
              <a:t>Wechsel aus empathischer Aufnahmefähigkeit vs. Professionelle Distanzierung notwendig</a:t>
            </a:r>
          </a:p>
          <a:p>
            <a:pPr marL="0" indent="0">
              <a:buNone/>
            </a:pPr>
            <a:endParaRPr lang="de-DE" sz="1800" dirty="0">
              <a:latin typeface="+mn-lt"/>
            </a:endParaRPr>
          </a:p>
          <a:p>
            <a:pPr>
              <a:buFont typeface="Wingdings" panose="05000000000000000000" pitchFamily="2" charset="2"/>
              <a:buChar char="Ø"/>
            </a:pPr>
            <a:endParaRPr lang="de-DE" sz="1800" dirty="0">
              <a:latin typeface="+mn-lt"/>
            </a:endParaRPr>
          </a:p>
          <a:p>
            <a:pPr>
              <a:buFont typeface="Wingdings" panose="05000000000000000000" pitchFamily="2" charset="2"/>
              <a:buChar char="Ø"/>
            </a:pPr>
            <a:endParaRPr lang="de-DE" sz="1800" dirty="0">
              <a:latin typeface="+mn-lt"/>
            </a:endParaRPr>
          </a:p>
          <a:p>
            <a:pPr>
              <a:buFont typeface="Wingdings" panose="05000000000000000000" pitchFamily="2" charset="2"/>
              <a:buChar char="Ø"/>
            </a:pPr>
            <a:endParaRPr lang="de-DE" sz="1800" dirty="0">
              <a:latin typeface="+mn-lt"/>
            </a:endParaRPr>
          </a:p>
          <a:p>
            <a:pPr>
              <a:buFont typeface="Wingdings" panose="05000000000000000000" pitchFamily="2" charset="2"/>
              <a:buChar char="Ø"/>
            </a:pPr>
            <a:endParaRPr lang="de-DE" sz="1800" dirty="0">
              <a:latin typeface="+mn-lt"/>
            </a:endParaRPr>
          </a:p>
          <a:p>
            <a:pPr>
              <a:buFont typeface="Wingdings" panose="05000000000000000000" pitchFamily="2" charset="2"/>
              <a:buChar char="Ø"/>
            </a:pPr>
            <a:r>
              <a:rPr lang="de-DE" sz="1800" dirty="0">
                <a:latin typeface="+mn-lt"/>
              </a:rPr>
              <a:t>Kooperationsbereitschaft und –</a:t>
            </a:r>
            <a:r>
              <a:rPr lang="de-DE" sz="1800" dirty="0" err="1">
                <a:latin typeface="+mn-lt"/>
              </a:rPr>
              <a:t>fähigkeit</a:t>
            </a:r>
            <a:r>
              <a:rPr lang="de-DE" sz="1800" dirty="0">
                <a:latin typeface="+mn-lt"/>
              </a:rPr>
              <a:t> der Eltern, Bindungstoleranz</a:t>
            </a:r>
          </a:p>
          <a:p>
            <a:pPr>
              <a:buFont typeface="Wingdings" panose="05000000000000000000" pitchFamily="2" charset="2"/>
              <a:buChar char="Ø"/>
            </a:pPr>
            <a:endParaRPr lang="de-DE" sz="1800" dirty="0">
              <a:latin typeface="+mn-lt"/>
            </a:endParaRPr>
          </a:p>
          <a:p>
            <a:pPr>
              <a:buFont typeface="Wingdings" panose="05000000000000000000" pitchFamily="2" charset="2"/>
              <a:buChar char="Ø"/>
            </a:pPr>
            <a:r>
              <a:rPr lang="de-DE" sz="1800" dirty="0">
                <a:latin typeface="+mn-lt"/>
              </a:rPr>
              <a:t>Versorgungsrealität</a:t>
            </a:r>
          </a:p>
          <a:p>
            <a:pPr>
              <a:buFont typeface="Wingdings" panose="05000000000000000000" pitchFamily="2" charset="2"/>
              <a:buChar char="Ø"/>
            </a:pPr>
            <a:endParaRPr lang="de-DE" sz="1800" dirty="0">
              <a:latin typeface="+mn-lt"/>
            </a:endParaRPr>
          </a:p>
          <a:p>
            <a:pPr>
              <a:buFont typeface="Wingdings" panose="05000000000000000000" pitchFamily="2" charset="2"/>
              <a:buChar char="Ø"/>
            </a:pPr>
            <a:r>
              <a:rPr lang="de-DE" sz="1800" dirty="0">
                <a:latin typeface="+mn-lt"/>
              </a:rPr>
              <a:t>Einschränkung in der Erziehungsfähigkeit</a:t>
            </a:r>
          </a:p>
          <a:p>
            <a:pPr>
              <a:buFont typeface="Wingdings" panose="05000000000000000000" pitchFamily="2" charset="2"/>
              <a:buChar char="Ø"/>
            </a:pPr>
            <a:endParaRPr lang="de-DE" sz="1800" dirty="0">
              <a:latin typeface="+mn-lt"/>
            </a:endParaRPr>
          </a:p>
          <a:p>
            <a:pPr>
              <a:buFont typeface="Wingdings" panose="05000000000000000000" pitchFamily="2" charset="2"/>
              <a:buChar char="Ø"/>
            </a:pPr>
            <a:r>
              <a:rPr lang="de-DE" sz="1800" dirty="0">
                <a:latin typeface="+mn-lt"/>
              </a:rPr>
              <a:t>Kindeswille</a:t>
            </a:r>
          </a:p>
        </p:txBody>
      </p:sp>
      <p:sp>
        <p:nvSpPr>
          <p:cNvPr id="6" name="Foliennummernplatzhalter 5">
            <a:extLst>
              <a:ext uri="{FF2B5EF4-FFF2-40B4-BE49-F238E27FC236}">
                <a16:creationId xmlns="" xmlns:a16="http://schemas.microsoft.com/office/drawing/2014/main" id="{5B781D34-BDE2-68B9-E072-06F60EE44549}"/>
              </a:ext>
            </a:extLst>
          </p:cNvPr>
          <p:cNvSpPr>
            <a:spLocks noGrp="1"/>
          </p:cNvSpPr>
          <p:nvPr>
            <p:ph type="sldNum" sz="quarter" idx="12"/>
          </p:nvPr>
        </p:nvSpPr>
        <p:spPr/>
        <p:txBody>
          <a:bodyPr/>
          <a:lstStyle/>
          <a:p>
            <a:pPr>
              <a:defRPr/>
            </a:pPr>
            <a:r>
              <a:rPr lang="de-DE"/>
              <a:t>Seite </a:t>
            </a:r>
            <a:fld id="{6E82F341-BBDD-443B-AC10-B177DF039CA2}" type="slidenum">
              <a:rPr lang="de-DE" smtClean="0"/>
              <a:pPr>
                <a:defRPr/>
              </a:pPr>
              <a:t>8</a:t>
            </a:fld>
            <a:endParaRPr lang="de-DE"/>
          </a:p>
        </p:txBody>
      </p:sp>
    </p:spTree>
    <p:extLst>
      <p:ext uri="{BB962C8B-B14F-4D97-AF65-F5344CB8AC3E}">
        <p14:creationId xmlns:p14="http://schemas.microsoft.com/office/powerpoint/2010/main" val="20767153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 xmlns:a16="http://schemas.microsoft.com/office/drawing/2014/main" id="{B4050BD9-1023-0FCE-0E21-250E5D9219A6}"/>
              </a:ext>
            </a:extLst>
          </p:cNvPr>
          <p:cNvSpPr>
            <a:spLocks noGrp="1"/>
          </p:cNvSpPr>
          <p:nvPr>
            <p:ph type="title"/>
          </p:nvPr>
        </p:nvSpPr>
        <p:spPr>
          <a:xfrm>
            <a:off x="241112" y="260648"/>
            <a:ext cx="8305800" cy="1143000"/>
          </a:xfrm>
        </p:spPr>
        <p:txBody>
          <a:bodyPr/>
          <a:lstStyle/>
          <a:p>
            <a:r>
              <a:rPr lang="de-DE" dirty="0">
                <a:latin typeface="Arial" panose="020B0604020202020204" pitchFamily="34" charset="0"/>
                <a:cs typeface="Arial" panose="020B0604020202020204" pitchFamily="34" charset="0"/>
              </a:rPr>
              <a:t>Elternschaft -  Rechte, vor allem aber Pflichten gegenüber dem Kind</a:t>
            </a:r>
          </a:p>
        </p:txBody>
      </p:sp>
      <p:sp>
        <p:nvSpPr>
          <p:cNvPr id="5" name="Untertitel 4">
            <a:extLst>
              <a:ext uri="{FF2B5EF4-FFF2-40B4-BE49-F238E27FC236}">
                <a16:creationId xmlns="" xmlns:a16="http://schemas.microsoft.com/office/drawing/2014/main" id="{B73BC47D-3C6F-DD98-843A-779DA62DFCD9}"/>
              </a:ext>
            </a:extLst>
          </p:cNvPr>
          <p:cNvSpPr>
            <a:spLocks noGrp="1"/>
          </p:cNvSpPr>
          <p:nvPr>
            <p:ph type="subTitle" idx="4294967295"/>
          </p:nvPr>
        </p:nvSpPr>
        <p:spPr>
          <a:xfrm>
            <a:off x="314325" y="1844824"/>
            <a:ext cx="8515350" cy="3570288"/>
          </a:xfrm>
        </p:spPr>
        <p:txBody>
          <a:bodyPr/>
          <a:lstStyle/>
          <a:p>
            <a:pPr marL="0" indent="0" algn="ctr">
              <a:buNone/>
            </a:pPr>
            <a:r>
              <a:rPr lang="de-DE" sz="2400" dirty="0">
                <a:latin typeface="Arial" panose="020B0604020202020204" pitchFamily="34" charset="0"/>
                <a:cs typeface="Arial" panose="020B0604020202020204" pitchFamily="34" charset="0"/>
              </a:rPr>
              <a:t>Die Eltern haben die elterliche Sorge in eigener Verantwortung und in gegenseitigem Einvernehmen zum Wohle des Kindes auszuüben. </a:t>
            </a:r>
          </a:p>
          <a:p>
            <a:pPr marL="0" indent="0" algn="ctr">
              <a:buNone/>
            </a:pPr>
            <a:r>
              <a:rPr lang="de-DE" sz="2400" dirty="0">
                <a:latin typeface="Arial" panose="020B0604020202020204" pitchFamily="34" charset="0"/>
                <a:cs typeface="Arial" panose="020B0604020202020204" pitchFamily="34" charset="0"/>
              </a:rPr>
              <a:t>(§1627 BGB)</a:t>
            </a:r>
          </a:p>
          <a:p>
            <a:pPr marL="0" indent="0" algn="ctr">
              <a:buNone/>
            </a:pPr>
            <a:endParaRPr lang="de-DE" sz="2400" dirty="0">
              <a:latin typeface="Arial" panose="020B0604020202020204" pitchFamily="34" charset="0"/>
              <a:cs typeface="Arial" panose="020B0604020202020204" pitchFamily="34" charset="0"/>
            </a:endParaRPr>
          </a:p>
          <a:p>
            <a:pPr marL="0" indent="0" algn="ctr">
              <a:buNone/>
            </a:pPr>
            <a:r>
              <a:rPr lang="de-DE" sz="2400" dirty="0">
                <a:latin typeface="Arial" panose="020B0604020202020204" pitchFamily="34" charset="0"/>
                <a:cs typeface="Arial" panose="020B0604020202020204" pitchFamily="34" charset="0"/>
              </a:rPr>
              <a:t>Die Eltern haben alles zu unterlassen, was das Verhältnis des Kindes zum jeweils anderen Elternteil beeinträchtigt oder die Erziehung erschwert.</a:t>
            </a:r>
          </a:p>
          <a:p>
            <a:pPr marL="0" indent="0" algn="ctr">
              <a:buNone/>
            </a:pPr>
            <a:r>
              <a:rPr lang="de-DE" sz="2400" dirty="0">
                <a:latin typeface="Arial" panose="020B0604020202020204" pitchFamily="34" charset="0"/>
                <a:cs typeface="Arial" panose="020B0604020202020204" pitchFamily="34" charset="0"/>
              </a:rPr>
              <a:t>(§1684 Abs. 2 BGB)</a:t>
            </a:r>
          </a:p>
          <a:p>
            <a:pPr marL="0" indent="0" algn="ctr">
              <a:buNone/>
            </a:pPr>
            <a:endParaRPr lang="de-DE" dirty="0"/>
          </a:p>
        </p:txBody>
      </p:sp>
    </p:spTree>
    <p:extLst>
      <p:ext uri="{BB962C8B-B14F-4D97-AF65-F5344CB8AC3E}">
        <p14:creationId xmlns:p14="http://schemas.microsoft.com/office/powerpoint/2010/main" val="378559564"/>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Inhalt - weiß 13">
      <a:dk1>
        <a:srgbClr val="000000"/>
      </a:dk1>
      <a:lt1>
        <a:srgbClr val="FFFFFF"/>
      </a:lt1>
      <a:dk2>
        <a:srgbClr val="000000"/>
      </a:dk2>
      <a:lt2>
        <a:srgbClr val="BBE0E3"/>
      </a:lt2>
      <a:accent1>
        <a:srgbClr val="9E9885"/>
      </a:accent1>
      <a:accent2>
        <a:srgbClr val="008080"/>
      </a:accent2>
      <a:accent3>
        <a:srgbClr val="FFFFFF"/>
      </a:accent3>
      <a:accent4>
        <a:srgbClr val="000000"/>
      </a:accent4>
      <a:accent5>
        <a:srgbClr val="CCCAC2"/>
      </a:accent5>
      <a:accent6>
        <a:srgbClr val="007373"/>
      </a:accent6>
      <a:hlink>
        <a:srgbClr val="000000"/>
      </a:hlink>
      <a:folHlink>
        <a:srgbClr val="DAD2B7"/>
      </a:folHlink>
    </a:clrScheme>
    <a:fontScheme name="Benutzerdefiniert 1">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lnDef>
  </a:objectDefaults>
  <a:extraClrSchemeLst>
    <a:extraClrScheme>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nhalt - weiß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nhalt - weiß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nhalt - weiß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nhalt - weiß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nhalt - weiß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nhalt - weiß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nhalt - weiß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nhalt - weiß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nhalt - weiß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nhalt - weiß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nhalt - weiß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nhalt - weiß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nhalt - weiß 13">
        <a:dk1>
          <a:srgbClr val="000000"/>
        </a:dk1>
        <a:lt1>
          <a:srgbClr val="FFFFFF"/>
        </a:lt1>
        <a:dk2>
          <a:srgbClr val="000000"/>
        </a:dk2>
        <a:lt2>
          <a:srgbClr val="BBE0E3"/>
        </a:lt2>
        <a:accent1>
          <a:srgbClr val="9E9885"/>
        </a:accent1>
        <a:accent2>
          <a:srgbClr val="008080"/>
        </a:accent2>
        <a:accent3>
          <a:srgbClr val="FFFFFF"/>
        </a:accent3>
        <a:accent4>
          <a:srgbClr val="000000"/>
        </a:accent4>
        <a:accent5>
          <a:srgbClr val="CCCAC2"/>
        </a:accent5>
        <a:accent6>
          <a:srgbClr val="007373"/>
        </a:accent6>
        <a:hlink>
          <a:srgbClr val="000000"/>
        </a:hlink>
        <a:folHlink>
          <a:srgbClr val="DAD2B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nhalt - blau">
  <a:themeElements>
    <a:clrScheme name="Inhalt - blau 13">
      <a:dk1>
        <a:srgbClr val="000000"/>
      </a:dk1>
      <a:lt1>
        <a:srgbClr val="FFFFFF"/>
      </a:lt1>
      <a:dk2>
        <a:srgbClr val="000000"/>
      </a:dk2>
      <a:lt2>
        <a:srgbClr val="BBE0E3"/>
      </a:lt2>
      <a:accent1>
        <a:srgbClr val="9E9885"/>
      </a:accent1>
      <a:accent2>
        <a:srgbClr val="008080"/>
      </a:accent2>
      <a:accent3>
        <a:srgbClr val="FFFFFF"/>
      </a:accent3>
      <a:accent4>
        <a:srgbClr val="000000"/>
      </a:accent4>
      <a:accent5>
        <a:srgbClr val="CCCAC2"/>
      </a:accent5>
      <a:accent6>
        <a:srgbClr val="007373"/>
      </a:accent6>
      <a:hlink>
        <a:srgbClr val="000000"/>
      </a:hlink>
      <a:folHlink>
        <a:srgbClr val="DAD2B7"/>
      </a:folHlink>
    </a:clrScheme>
    <a:fontScheme name="Inhalt - blau">
      <a:majorFont>
        <a:latin typeface="Frutiger 45 Light"/>
        <a:ea typeface="ヒラギノ角ゴ Pro W3"/>
        <a:cs typeface=""/>
      </a:majorFont>
      <a:minorFont>
        <a:latin typeface="Frutiger 45 Light"/>
        <a:ea typeface="ヒラギノ角ゴ Pro W3"/>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nhalt - bla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nhalt - blau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nhalt - blau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nhalt - blau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nhalt - blau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nhalt - blau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nhalt - blau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nhalt - blau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nhalt - blau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nhalt - blau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nhalt - blau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nhalt - blau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nhalt - blau 13">
        <a:dk1>
          <a:srgbClr val="000000"/>
        </a:dk1>
        <a:lt1>
          <a:srgbClr val="FFFFFF"/>
        </a:lt1>
        <a:dk2>
          <a:srgbClr val="000000"/>
        </a:dk2>
        <a:lt2>
          <a:srgbClr val="BBE0E3"/>
        </a:lt2>
        <a:accent1>
          <a:srgbClr val="9E9885"/>
        </a:accent1>
        <a:accent2>
          <a:srgbClr val="008080"/>
        </a:accent2>
        <a:accent3>
          <a:srgbClr val="FFFFFF"/>
        </a:accent3>
        <a:accent4>
          <a:srgbClr val="000000"/>
        </a:accent4>
        <a:accent5>
          <a:srgbClr val="CCCAC2"/>
        </a:accent5>
        <a:accent6>
          <a:srgbClr val="007373"/>
        </a:accent6>
        <a:hlink>
          <a:srgbClr val="000000"/>
        </a:hlink>
        <a:folHlink>
          <a:srgbClr val="DAD2B7"/>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ilder - blau">
  <a:themeElements>
    <a:clrScheme name="Bilder - blau 13">
      <a:dk1>
        <a:srgbClr val="000000"/>
      </a:dk1>
      <a:lt1>
        <a:srgbClr val="FFFFFF"/>
      </a:lt1>
      <a:dk2>
        <a:srgbClr val="000000"/>
      </a:dk2>
      <a:lt2>
        <a:srgbClr val="BBE0E3"/>
      </a:lt2>
      <a:accent1>
        <a:srgbClr val="9E9885"/>
      </a:accent1>
      <a:accent2>
        <a:srgbClr val="008080"/>
      </a:accent2>
      <a:accent3>
        <a:srgbClr val="FFFFFF"/>
      </a:accent3>
      <a:accent4>
        <a:srgbClr val="000000"/>
      </a:accent4>
      <a:accent5>
        <a:srgbClr val="CCCAC2"/>
      </a:accent5>
      <a:accent6>
        <a:srgbClr val="007373"/>
      </a:accent6>
      <a:hlink>
        <a:srgbClr val="000000"/>
      </a:hlink>
      <a:folHlink>
        <a:srgbClr val="DAD2B7"/>
      </a:folHlink>
    </a:clrScheme>
    <a:fontScheme name="Bilder - blau">
      <a:majorFont>
        <a:latin typeface="Arial"/>
        <a:ea typeface="ヒラギノ角ゴ Pro W3"/>
        <a:cs typeface=""/>
      </a:majorFont>
      <a:minorFont>
        <a:latin typeface="Arial"/>
        <a:ea typeface="ヒラギノ角ゴ Pro W3"/>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ilder - bla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ilder - blau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ilder - blau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ilder - blau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ilder - blau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ilder - blau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ilder - blau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ilder - blau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ilder - blau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ilder - blau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ilder - blau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ilder - blau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ilder - blau 13">
        <a:dk1>
          <a:srgbClr val="000000"/>
        </a:dk1>
        <a:lt1>
          <a:srgbClr val="FFFFFF"/>
        </a:lt1>
        <a:dk2>
          <a:srgbClr val="000000"/>
        </a:dk2>
        <a:lt2>
          <a:srgbClr val="BBE0E3"/>
        </a:lt2>
        <a:accent1>
          <a:srgbClr val="9E9885"/>
        </a:accent1>
        <a:accent2>
          <a:srgbClr val="008080"/>
        </a:accent2>
        <a:accent3>
          <a:srgbClr val="FFFFFF"/>
        </a:accent3>
        <a:accent4>
          <a:srgbClr val="000000"/>
        </a:accent4>
        <a:accent5>
          <a:srgbClr val="CCCAC2"/>
        </a:accent5>
        <a:accent6>
          <a:srgbClr val="007373"/>
        </a:accent6>
        <a:hlink>
          <a:srgbClr val="000000"/>
        </a:hlink>
        <a:folHlink>
          <a:srgbClr val="DAD2B7"/>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ilder - weiß">
  <a:themeElements>
    <a:clrScheme name="Bilder - weiß 13">
      <a:dk1>
        <a:srgbClr val="000000"/>
      </a:dk1>
      <a:lt1>
        <a:srgbClr val="FFFFFF"/>
      </a:lt1>
      <a:dk2>
        <a:srgbClr val="000000"/>
      </a:dk2>
      <a:lt2>
        <a:srgbClr val="BBE0E3"/>
      </a:lt2>
      <a:accent1>
        <a:srgbClr val="9E9885"/>
      </a:accent1>
      <a:accent2>
        <a:srgbClr val="008080"/>
      </a:accent2>
      <a:accent3>
        <a:srgbClr val="FFFFFF"/>
      </a:accent3>
      <a:accent4>
        <a:srgbClr val="000000"/>
      </a:accent4>
      <a:accent5>
        <a:srgbClr val="CCCAC2"/>
      </a:accent5>
      <a:accent6>
        <a:srgbClr val="007373"/>
      </a:accent6>
      <a:hlink>
        <a:srgbClr val="000000"/>
      </a:hlink>
      <a:folHlink>
        <a:srgbClr val="DAD2B7"/>
      </a:folHlink>
    </a:clrScheme>
    <a:fontScheme name="Bilder - weiß">
      <a:majorFont>
        <a:latin typeface="Arial"/>
        <a:ea typeface="ヒラギノ角ゴ Pro W3"/>
        <a:cs typeface=""/>
      </a:majorFont>
      <a:minorFont>
        <a:latin typeface="Arial"/>
        <a:ea typeface="ヒラギノ角ゴ Pro W3"/>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ilder - weiß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ilder - weiß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ilder - weiß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ilder - weiß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ilder - weiß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ilder - weiß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ilder - weiß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ilder - weiß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ilder - weiß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ilder - weiß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ilder - weiß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ilder - weiß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ilder - weiß 13">
        <a:dk1>
          <a:srgbClr val="000000"/>
        </a:dk1>
        <a:lt1>
          <a:srgbClr val="FFFFFF"/>
        </a:lt1>
        <a:dk2>
          <a:srgbClr val="000000"/>
        </a:dk2>
        <a:lt2>
          <a:srgbClr val="BBE0E3"/>
        </a:lt2>
        <a:accent1>
          <a:srgbClr val="9E9885"/>
        </a:accent1>
        <a:accent2>
          <a:srgbClr val="008080"/>
        </a:accent2>
        <a:accent3>
          <a:srgbClr val="FFFFFF"/>
        </a:accent3>
        <a:accent4>
          <a:srgbClr val="000000"/>
        </a:accent4>
        <a:accent5>
          <a:srgbClr val="CCCAC2"/>
        </a:accent5>
        <a:accent6>
          <a:srgbClr val="007373"/>
        </a:accent6>
        <a:hlink>
          <a:srgbClr val="000000"/>
        </a:hlink>
        <a:folHlink>
          <a:srgbClr val="DAD2B7"/>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Bild - grau">
  <a:themeElements>
    <a:clrScheme name="Bild - grau 13">
      <a:dk1>
        <a:srgbClr val="000000"/>
      </a:dk1>
      <a:lt1>
        <a:srgbClr val="FFFFFF"/>
      </a:lt1>
      <a:dk2>
        <a:srgbClr val="000000"/>
      </a:dk2>
      <a:lt2>
        <a:srgbClr val="BBE0E3"/>
      </a:lt2>
      <a:accent1>
        <a:srgbClr val="9E9885"/>
      </a:accent1>
      <a:accent2>
        <a:srgbClr val="008080"/>
      </a:accent2>
      <a:accent3>
        <a:srgbClr val="FFFFFF"/>
      </a:accent3>
      <a:accent4>
        <a:srgbClr val="000000"/>
      </a:accent4>
      <a:accent5>
        <a:srgbClr val="CCCAC2"/>
      </a:accent5>
      <a:accent6>
        <a:srgbClr val="007373"/>
      </a:accent6>
      <a:hlink>
        <a:srgbClr val="000000"/>
      </a:hlink>
      <a:folHlink>
        <a:srgbClr val="DAD2B7"/>
      </a:folHlink>
    </a:clrScheme>
    <a:fontScheme name="Bild - grau">
      <a:majorFont>
        <a:latin typeface="Arial"/>
        <a:ea typeface="ヒラギノ角ゴ Pro W3"/>
        <a:cs typeface=""/>
      </a:majorFont>
      <a:minorFont>
        <a:latin typeface="Arial"/>
        <a:ea typeface="ヒラギノ角ゴ Pro W3"/>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ild - gra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ild - grau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ild - grau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ild - grau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ild - grau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ild - grau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ild - grau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ild - grau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ild - grau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ild - grau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ild - grau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ild - grau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ild - grau 13">
        <a:dk1>
          <a:srgbClr val="000000"/>
        </a:dk1>
        <a:lt1>
          <a:srgbClr val="FFFFFF"/>
        </a:lt1>
        <a:dk2>
          <a:srgbClr val="000000"/>
        </a:dk2>
        <a:lt2>
          <a:srgbClr val="BBE0E3"/>
        </a:lt2>
        <a:accent1>
          <a:srgbClr val="9E9885"/>
        </a:accent1>
        <a:accent2>
          <a:srgbClr val="008080"/>
        </a:accent2>
        <a:accent3>
          <a:srgbClr val="FFFFFF"/>
        </a:accent3>
        <a:accent4>
          <a:srgbClr val="000000"/>
        </a:accent4>
        <a:accent5>
          <a:srgbClr val="CCCAC2"/>
        </a:accent5>
        <a:accent6>
          <a:srgbClr val="007373"/>
        </a:accent6>
        <a:hlink>
          <a:srgbClr val="000000"/>
        </a:hlink>
        <a:folHlink>
          <a:srgbClr val="DAD2B7"/>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BBE0E3"/>
    </a:lt2>
    <a:accent1>
      <a:srgbClr val="9E9885"/>
    </a:accent1>
    <a:accent2>
      <a:srgbClr val="008080"/>
    </a:accent2>
    <a:accent3>
      <a:srgbClr val="FFFFFF"/>
    </a:accent3>
    <a:accent4>
      <a:srgbClr val="000000"/>
    </a:accent4>
    <a:accent5>
      <a:srgbClr val="CCCAC2"/>
    </a:accent5>
    <a:accent6>
      <a:srgbClr val="007373"/>
    </a:accent6>
    <a:hlink>
      <a:srgbClr val="008080"/>
    </a:hlink>
    <a:folHlink>
      <a:srgbClr val="DAD2B7"/>
    </a:folHlink>
  </a:clrScheme>
</a:themeOverride>
</file>

<file path=docProps/app.xml><?xml version="1.0" encoding="utf-8"?>
<Properties xmlns="http://schemas.openxmlformats.org/officeDocument/2006/extended-properties" xmlns:vt="http://schemas.openxmlformats.org/officeDocument/2006/docPropsVTypes">
  <Template>blank</Template>
  <TotalTime>0</TotalTime>
  <Words>623</Words>
  <Application>Microsoft Office PowerPoint</Application>
  <PresentationFormat>Bildschirmpräsentation (4:3)</PresentationFormat>
  <Paragraphs>230</Paragraphs>
  <Slides>28</Slides>
  <Notes>0</Notes>
  <HiddenSlides>0</HiddenSlides>
  <MMClips>0</MMClips>
  <ScaleCrop>false</ScaleCrop>
  <HeadingPairs>
    <vt:vector size="6" baseType="variant">
      <vt:variant>
        <vt:lpstr>Verwendete Schriftarten</vt:lpstr>
      </vt:variant>
      <vt:variant>
        <vt:i4>6</vt:i4>
      </vt:variant>
      <vt:variant>
        <vt:lpstr>Design</vt:lpstr>
      </vt:variant>
      <vt:variant>
        <vt:i4>5</vt:i4>
      </vt:variant>
      <vt:variant>
        <vt:lpstr>Folientitel</vt:lpstr>
      </vt:variant>
      <vt:variant>
        <vt:i4>28</vt:i4>
      </vt:variant>
    </vt:vector>
  </HeadingPairs>
  <TitlesOfParts>
    <vt:vector size="39" baseType="lpstr">
      <vt:lpstr>Arial</vt:lpstr>
      <vt:lpstr>Calibri</vt:lpstr>
      <vt:lpstr>Frutiger 45 Light</vt:lpstr>
      <vt:lpstr>Frutiger CE 45 Light</vt:lpstr>
      <vt:lpstr>Wingdings</vt:lpstr>
      <vt:lpstr>ヒラギノ角ゴ Pro W3</vt:lpstr>
      <vt:lpstr>Blank</vt:lpstr>
      <vt:lpstr>Inhalt - blau</vt:lpstr>
      <vt:lpstr>Bilder - blau</vt:lpstr>
      <vt:lpstr>Bilder - weiß</vt:lpstr>
      <vt:lpstr>Bild - grau</vt:lpstr>
      <vt:lpstr>Begutachtung im Familienrecht  PH Ludwigsburg, Sommersemester 2024</vt:lpstr>
      <vt:lpstr>Begutachtung im Familienrecht</vt:lpstr>
      <vt:lpstr>Sorgerecht - Umgangsrecht -Sorgerechtsentzug</vt:lpstr>
      <vt:lpstr>Aktuelles  Quelle: Statistisches Bundesamt</vt:lpstr>
      <vt:lpstr>Rechte des Kindes</vt:lpstr>
      <vt:lpstr>PowerPoint-Präsentation</vt:lpstr>
      <vt:lpstr>PowerPoint-Präsentation</vt:lpstr>
      <vt:lpstr>Loyalitätsfragen beim Kind          Anforderungen an Objektivität beim Gutachter</vt:lpstr>
      <vt:lpstr>Elternschaft -  Rechte, vor allem aber Pflichten gegenüber dem Kind</vt:lpstr>
      <vt:lpstr>Das Kindeswohl - Orientierung in der Begutachtung im Familienrecht</vt:lpstr>
      <vt:lpstr>PowerPoint-Präsentation</vt:lpstr>
      <vt:lpstr>PowerPoint-Präsentation</vt:lpstr>
      <vt:lpstr>Das Kindeswohl - Orientierung in der Begutachtung im Familienrecht</vt:lpstr>
      <vt:lpstr>Das Kindeswohl - Orientierung in der Begutachtung im Familienrecht</vt:lpstr>
      <vt:lpstr>PowerPoint-Präsentation</vt:lpstr>
      <vt:lpstr>Das Kindeswohl - Orientierung in der Begutachtung im Familienrecht</vt:lpstr>
      <vt:lpstr>Ablauf der Begutachtung </vt:lpstr>
      <vt:lpstr>Gutachten zum Sorgerecht</vt:lpstr>
      <vt:lpstr>Gutachten zum Umgangsrecht</vt:lpstr>
      <vt:lpstr>Einschränkung oder Entzug des Sorgerechts  </vt:lpstr>
      <vt:lpstr>Einschränkung oder Entzug des Sorgerechts  </vt:lpstr>
      <vt:lpstr>Geschlossene Unterbringung</vt:lpstr>
      <vt:lpstr>§1631 b BGB</vt:lpstr>
      <vt:lpstr>§1631 b BGB</vt:lpstr>
      <vt:lpstr>§1631 b BGB</vt:lpstr>
      <vt:lpstr>§1631 b BGB</vt:lpstr>
      <vt:lpstr>Quellen   </vt:lpstr>
      <vt:lpstr>Vielen Dank für Ihre Aufmerksamkeit</vt:lpstr>
    </vt:vector>
  </TitlesOfParts>
  <Company>Klinikum Stuttgart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s.haeussler</dc:creator>
  <cp:lastModifiedBy>Lypke, Dr. med. Verena (KJP)</cp:lastModifiedBy>
  <cp:revision>226</cp:revision>
  <dcterms:created xsi:type="dcterms:W3CDTF">2014-09-11T08:29:11Z</dcterms:created>
  <dcterms:modified xsi:type="dcterms:W3CDTF">2024-07-09T04:35:34Z</dcterms:modified>
</cp:coreProperties>
</file>